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64" r:id="rId2"/>
    <p:sldId id="258" r:id="rId3"/>
    <p:sldId id="260" r:id="rId4"/>
    <p:sldId id="259" r:id="rId5"/>
    <p:sldId id="256" r:id="rId6"/>
    <p:sldId id="261" r:id="rId7"/>
    <p:sldId id="262" r:id="rId8"/>
    <p:sldId id="263" r:id="rId9"/>
    <p:sldId id="265" r:id="rId10"/>
    <p:sldId id="266" r:id="rId11"/>
    <p:sldId id="267" r:id="rId12"/>
    <p:sldId id="268" r:id="rId13"/>
    <p:sldId id="269" r:id="rId14"/>
    <p:sldId id="270" r:id="rId15"/>
    <p:sldId id="274" r:id="rId16"/>
    <p:sldId id="271" r:id="rId17"/>
    <p:sldId id="272" r:id="rId18"/>
    <p:sldId id="273" r:id="rId19"/>
    <p:sldId id="275" r:id="rId20"/>
    <p:sldId id="276" r:id="rId21"/>
    <p:sldId id="277" r:id="rId22"/>
    <p:sldId id="278" r:id="rId23"/>
    <p:sldId id="279" r:id="rId24"/>
    <p:sldId id="280" r:id="rId25"/>
    <p:sldId id="282" r:id="rId26"/>
    <p:sldId id="281" r:id="rId27"/>
    <p:sldId id="283" r:id="rId28"/>
    <p:sldId id="284" r:id="rId29"/>
    <p:sldId id="286" r:id="rId30"/>
    <p:sldId id="287" r:id="rId31"/>
    <p:sldId id="285" r:id="rId32"/>
    <p:sldId id="288" r:id="rId33"/>
    <p:sldId id="291" r:id="rId34"/>
    <p:sldId id="289" r:id="rId35"/>
    <p:sldId id="308" r:id="rId36"/>
    <p:sldId id="297" r:id="rId37"/>
    <p:sldId id="292" r:id="rId38"/>
    <p:sldId id="298" r:id="rId39"/>
    <p:sldId id="304" r:id="rId40"/>
    <p:sldId id="305" r:id="rId41"/>
    <p:sldId id="307" r:id="rId42"/>
    <p:sldId id="299" r:id="rId43"/>
    <p:sldId id="303" r:id="rId44"/>
    <p:sldId id="300" r:id="rId45"/>
    <p:sldId id="306" r:id="rId46"/>
    <p:sldId id="309" r:id="rId47"/>
    <p:sldId id="310" r:id="rId48"/>
    <p:sldId id="311" r:id="rId49"/>
    <p:sldId id="312" r:id="rId50"/>
    <p:sldId id="313" r:id="rId51"/>
  </p:sldIdLst>
  <p:sldSz cx="9906000" cy="6858000" type="A4"/>
  <p:notesSz cx="7099300" cy="10234613"/>
  <p:defaultTextStyle>
    <a:defPPr>
      <a:defRPr lang="de-DE"/>
    </a:defPPr>
    <a:lvl1pPr marL="0" algn="l" defTabSz="914290" rtl="0" eaLnBrk="1" latinLnBrk="0" hangingPunct="1">
      <a:defRPr sz="1700" kern="1200">
        <a:solidFill>
          <a:schemeClr val="tx1"/>
        </a:solidFill>
        <a:latin typeface="+mn-lt"/>
        <a:ea typeface="+mn-ea"/>
        <a:cs typeface="+mn-cs"/>
      </a:defRPr>
    </a:lvl1pPr>
    <a:lvl2pPr marL="457145" algn="l" defTabSz="914290" rtl="0" eaLnBrk="1" latinLnBrk="0" hangingPunct="1">
      <a:defRPr sz="1700" kern="1200">
        <a:solidFill>
          <a:schemeClr val="tx1"/>
        </a:solidFill>
        <a:latin typeface="+mn-lt"/>
        <a:ea typeface="+mn-ea"/>
        <a:cs typeface="+mn-cs"/>
      </a:defRPr>
    </a:lvl2pPr>
    <a:lvl3pPr marL="914290" algn="l" defTabSz="914290" rtl="0" eaLnBrk="1" latinLnBrk="0" hangingPunct="1">
      <a:defRPr sz="1700" kern="1200">
        <a:solidFill>
          <a:schemeClr val="tx1"/>
        </a:solidFill>
        <a:latin typeface="+mn-lt"/>
        <a:ea typeface="+mn-ea"/>
        <a:cs typeface="+mn-cs"/>
      </a:defRPr>
    </a:lvl3pPr>
    <a:lvl4pPr marL="1371433" algn="l" defTabSz="914290" rtl="0" eaLnBrk="1" latinLnBrk="0" hangingPunct="1">
      <a:defRPr sz="1700" kern="1200">
        <a:solidFill>
          <a:schemeClr val="tx1"/>
        </a:solidFill>
        <a:latin typeface="+mn-lt"/>
        <a:ea typeface="+mn-ea"/>
        <a:cs typeface="+mn-cs"/>
      </a:defRPr>
    </a:lvl4pPr>
    <a:lvl5pPr marL="1828578" algn="l" defTabSz="914290" rtl="0" eaLnBrk="1" latinLnBrk="0" hangingPunct="1">
      <a:defRPr sz="1700" kern="1200">
        <a:solidFill>
          <a:schemeClr val="tx1"/>
        </a:solidFill>
        <a:latin typeface="+mn-lt"/>
        <a:ea typeface="+mn-ea"/>
        <a:cs typeface="+mn-cs"/>
      </a:defRPr>
    </a:lvl5pPr>
    <a:lvl6pPr marL="2285722" algn="l" defTabSz="914290" rtl="0" eaLnBrk="1" latinLnBrk="0" hangingPunct="1">
      <a:defRPr sz="1700" kern="1200">
        <a:solidFill>
          <a:schemeClr val="tx1"/>
        </a:solidFill>
        <a:latin typeface="+mn-lt"/>
        <a:ea typeface="+mn-ea"/>
        <a:cs typeface="+mn-cs"/>
      </a:defRPr>
    </a:lvl6pPr>
    <a:lvl7pPr marL="2742867" algn="l" defTabSz="914290" rtl="0" eaLnBrk="1" latinLnBrk="0" hangingPunct="1">
      <a:defRPr sz="1700" kern="1200">
        <a:solidFill>
          <a:schemeClr val="tx1"/>
        </a:solidFill>
        <a:latin typeface="+mn-lt"/>
        <a:ea typeface="+mn-ea"/>
        <a:cs typeface="+mn-cs"/>
      </a:defRPr>
    </a:lvl7pPr>
    <a:lvl8pPr marL="3200011" algn="l" defTabSz="914290" rtl="0" eaLnBrk="1" latinLnBrk="0" hangingPunct="1">
      <a:defRPr sz="1700" kern="1200">
        <a:solidFill>
          <a:schemeClr val="tx1"/>
        </a:solidFill>
        <a:latin typeface="+mn-lt"/>
        <a:ea typeface="+mn-ea"/>
        <a:cs typeface="+mn-cs"/>
      </a:defRPr>
    </a:lvl8pPr>
    <a:lvl9pPr marL="3657155" algn="l" defTabSz="914290" rtl="0" eaLnBrk="1" latinLnBrk="0" hangingPunct="1">
      <a:defRPr sz="17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66FF"/>
    <a:srgbClr val="AE47FB"/>
    <a:srgbClr val="4166CF"/>
    <a:srgbClr val="1160FF"/>
    <a:srgbClr val="FFFF66"/>
    <a:srgbClr val="DF6521"/>
    <a:srgbClr val="FF00FF"/>
    <a:srgbClr val="336600"/>
    <a:srgbClr val="66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5" d="100"/>
          <a:sy n="115" d="100"/>
        </p:scale>
        <p:origin x="-1212" y="-108"/>
      </p:cViewPr>
      <p:guideLst>
        <p:guide orient="horz" pos="2161"/>
        <p:guide pos="312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de-DE" dirty="0"/>
          </a:p>
        </p:txBody>
      </p:sp>
      <p:sp>
        <p:nvSpPr>
          <p:cNvPr id="3" name="Datumsplatzhalt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7F5FD3F5-5B01-4396-B119-E7A87EFDEF90}" type="datetimeFigureOut">
              <a:rPr lang="de-DE" smtClean="0"/>
              <a:pPr/>
              <a:t>24.12.2015</a:t>
            </a:fld>
            <a:endParaRPr lang="de-DE" dirty="0"/>
          </a:p>
        </p:txBody>
      </p:sp>
      <p:sp>
        <p:nvSpPr>
          <p:cNvPr id="4" name="Folienbildplatzhalter 3"/>
          <p:cNvSpPr>
            <a:spLocks noGrp="1" noRot="1" noChangeAspect="1"/>
          </p:cNvSpPr>
          <p:nvPr>
            <p:ph type="sldImg" idx="2"/>
          </p:nvPr>
        </p:nvSpPr>
        <p:spPr>
          <a:xfrm>
            <a:off x="779463" y="768350"/>
            <a:ext cx="5540375" cy="3836988"/>
          </a:xfrm>
          <a:prstGeom prst="rect">
            <a:avLst/>
          </a:prstGeom>
          <a:noFill/>
          <a:ln w="12700">
            <a:solidFill>
              <a:prstClr val="black"/>
            </a:solidFill>
          </a:ln>
        </p:spPr>
        <p:txBody>
          <a:bodyPr vert="horz" lIns="99048" tIns="49524" rIns="99048" bIns="49524" rtlCol="0" anchor="ctr"/>
          <a:lstStyle/>
          <a:p>
            <a:endParaRPr lang="de-DE" dirty="0"/>
          </a:p>
        </p:txBody>
      </p:sp>
      <p:sp>
        <p:nvSpPr>
          <p:cNvPr id="5" name="Notizenplatzhalt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e-DE" dirty="0"/>
          </a:p>
        </p:txBody>
      </p:sp>
      <p:sp>
        <p:nvSpPr>
          <p:cNvPr id="7" name="Foliennummernplatzhalt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14A95EBC-7B09-4651-B0C4-E3A6C47B8635}" type="slidenum">
              <a:rPr lang="de-DE" smtClean="0"/>
              <a:pPr/>
              <a:t>‹Nr.›</a:t>
            </a:fld>
            <a:endParaRPr lang="de-DE" dirty="0"/>
          </a:p>
        </p:txBody>
      </p:sp>
    </p:spTree>
  </p:cSld>
  <p:clrMap bg1="lt1" tx1="dk1" bg2="lt2" tx2="dk2" accent1="accent1" accent2="accent2" accent3="accent3" accent4="accent4" accent5="accent5" accent6="accent6" hlink="hlink" folHlink="folHlink"/>
  <p:notesStyle>
    <a:lvl1pPr marL="0" algn="l" defTabSz="914290" rtl="0" eaLnBrk="1" latinLnBrk="0" hangingPunct="1">
      <a:defRPr sz="1200" kern="1200">
        <a:solidFill>
          <a:schemeClr val="tx1"/>
        </a:solidFill>
        <a:latin typeface="+mn-lt"/>
        <a:ea typeface="+mn-ea"/>
        <a:cs typeface="+mn-cs"/>
      </a:defRPr>
    </a:lvl1pPr>
    <a:lvl2pPr marL="457145" algn="l" defTabSz="914290" rtl="0" eaLnBrk="1" latinLnBrk="0" hangingPunct="1">
      <a:defRPr sz="1200" kern="1200">
        <a:solidFill>
          <a:schemeClr val="tx1"/>
        </a:solidFill>
        <a:latin typeface="+mn-lt"/>
        <a:ea typeface="+mn-ea"/>
        <a:cs typeface="+mn-cs"/>
      </a:defRPr>
    </a:lvl2pPr>
    <a:lvl3pPr marL="914290" algn="l" defTabSz="914290" rtl="0" eaLnBrk="1" latinLnBrk="0" hangingPunct="1">
      <a:defRPr sz="1200" kern="1200">
        <a:solidFill>
          <a:schemeClr val="tx1"/>
        </a:solidFill>
        <a:latin typeface="+mn-lt"/>
        <a:ea typeface="+mn-ea"/>
        <a:cs typeface="+mn-cs"/>
      </a:defRPr>
    </a:lvl3pPr>
    <a:lvl4pPr marL="1371433" algn="l" defTabSz="914290" rtl="0" eaLnBrk="1" latinLnBrk="0" hangingPunct="1">
      <a:defRPr sz="1200" kern="1200">
        <a:solidFill>
          <a:schemeClr val="tx1"/>
        </a:solidFill>
        <a:latin typeface="+mn-lt"/>
        <a:ea typeface="+mn-ea"/>
        <a:cs typeface="+mn-cs"/>
      </a:defRPr>
    </a:lvl4pPr>
    <a:lvl5pPr marL="1828578" algn="l" defTabSz="914290" rtl="0" eaLnBrk="1" latinLnBrk="0" hangingPunct="1">
      <a:defRPr sz="1200" kern="1200">
        <a:solidFill>
          <a:schemeClr val="tx1"/>
        </a:solidFill>
        <a:latin typeface="+mn-lt"/>
        <a:ea typeface="+mn-ea"/>
        <a:cs typeface="+mn-cs"/>
      </a:defRPr>
    </a:lvl5pPr>
    <a:lvl6pPr marL="2285722" algn="l" defTabSz="914290" rtl="0" eaLnBrk="1" latinLnBrk="0" hangingPunct="1">
      <a:defRPr sz="1200" kern="1200">
        <a:solidFill>
          <a:schemeClr val="tx1"/>
        </a:solidFill>
        <a:latin typeface="+mn-lt"/>
        <a:ea typeface="+mn-ea"/>
        <a:cs typeface="+mn-cs"/>
      </a:defRPr>
    </a:lvl6pPr>
    <a:lvl7pPr marL="2742867" algn="l" defTabSz="914290" rtl="0" eaLnBrk="1" latinLnBrk="0" hangingPunct="1">
      <a:defRPr sz="1200" kern="1200">
        <a:solidFill>
          <a:schemeClr val="tx1"/>
        </a:solidFill>
        <a:latin typeface="+mn-lt"/>
        <a:ea typeface="+mn-ea"/>
        <a:cs typeface="+mn-cs"/>
      </a:defRPr>
    </a:lvl7pPr>
    <a:lvl8pPr marL="3200011" algn="l" defTabSz="914290" rtl="0" eaLnBrk="1" latinLnBrk="0" hangingPunct="1">
      <a:defRPr sz="1200" kern="1200">
        <a:solidFill>
          <a:schemeClr val="tx1"/>
        </a:solidFill>
        <a:latin typeface="+mn-lt"/>
        <a:ea typeface="+mn-ea"/>
        <a:cs typeface="+mn-cs"/>
      </a:defRPr>
    </a:lvl8pPr>
    <a:lvl9pPr marL="3657155" algn="l" defTabSz="91429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9463" y="768350"/>
            <a:ext cx="5540375" cy="383698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4A95EBC-7B09-4651-B0C4-E3A6C47B8635}" type="slidenum">
              <a:rPr lang="de-DE" smtClean="0"/>
              <a:pPr/>
              <a:t>3</a:t>
            </a:fld>
            <a:endParaRPr lang="de-D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9463" y="768350"/>
            <a:ext cx="5540375" cy="3836988"/>
          </a:xfrm>
        </p:spPr>
      </p:sp>
      <p:sp>
        <p:nvSpPr>
          <p:cNvPr id="3" name="Notizenplatzhalter 2"/>
          <p:cNvSpPr>
            <a:spLocks noGrp="1"/>
          </p:cNvSpPr>
          <p:nvPr>
            <p:ph type="body" idx="1"/>
          </p:nvPr>
        </p:nvSpPr>
        <p:spPr/>
        <p:txBody>
          <a:bodyPr>
            <a:normAutofit/>
          </a:bodyPr>
          <a:lstStyle/>
          <a:p>
            <a:endParaRPr lang="de-DE" dirty="0">
              <a:effectLst>
                <a:outerShdw blurRad="38100" dist="38100" dir="2700000" algn="tl">
                  <a:srgbClr val="000000">
                    <a:alpha val="43137"/>
                  </a:srgbClr>
                </a:outerShdw>
              </a:effectLst>
            </a:endParaRPr>
          </a:p>
        </p:txBody>
      </p:sp>
      <p:sp>
        <p:nvSpPr>
          <p:cNvPr id="4" name="Foliennummernplatzhalter 3"/>
          <p:cNvSpPr>
            <a:spLocks noGrp="1"/>
          </p:cNvSpPr>
          <p:nvPr>
            <p:ph type="sldNum" sz="quarter" idx="10"/>
          </p:nvPr>
        </p:nvSpPr>
        <p:spPr/>
        <p:txBody>
          <a:bodyPr/>
          <a:lstStyle/>
          <a:p>
            <a:fld id="{14A95EBC-7B09-4651-B0C4-E3A6C47B8635}" type="slidenum">
              <a:rPr lang="de-DE" smtClean="0"/>
              <a:pPr/>
              <a:t>9</a:t>
            </a:fld>
            <a:endParaRPr lang="de-DE"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2951" y="2130426"/>
            <a:ext cx="8420101" cy="1470026"/>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485901" y="3886200"/>
            <a:ext cx="6934200" cy="1752600"/>
          </a:xfrm>
        </p:spPr>
        <p:txBody>
          <a:bodyPr/>
          <a:lstStyle>
            <a:lvl1pPr marL="0" indent="0" algn="ctr">
              <a:buNone/>
              <a:defRPr>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3" indent="0" algn="ctr">
              <a:buNone/>
              <a:defRPr>
                <a:solidFill>
                  <a:schemeClr val="tx1">
                    <a:tint val="75000"/>
                  </a:schemeClr>
                </a:solidFill>
              </a:defRPr>
            </a:lvl4pPr>
            <a:lvl5pPr marL="1828578" indent="0" algn="ctr">
              <a:buNone/>
              <a:defRPr>
                <a:solidFill>
                  <a:schemeClr val="tx1">
                    <a:tint val="75000"/>
                  </a:schemeClr>
                </a:solidFill>
              </a:defRPr>
            </a:lvl5pPr>
            <a:lvl6pPr marL="2285722" indent="0" algn="ctr">
              <a:buNone/>
              <a:defRPr>
                <a:solidFill>
                  <a:schemeClr val="tx1">
                    <a:tint val="75000"/>
                  </a:schemeClr>
                </a:solidFill>
              </a:defRPr>
            </a:lvl6pPr>
            <a:lvl7pPr marL="2742867" indent="0" algn="ctr">
              <a:buNone/>
              <a:defRPr>
                <a:solidFill>
                  <a:schemeClr val="tx1">
                    <a:tint val="75000"/>
                  </a:schemeClr>
                </a:solidFill>
              </a:defRPr>
            </a:lvl7pPr>
            <a:lvl8pPr marL="3200011" indent="0" algn="ctr">
              <a:buNone/>
              <a:defRPr>
                <a:solidFill>
                  <a:schemeClr val="tx1">
                    <a:tint val="75000"/>
                  </a:schemeClr>
                </a:solidFill>
              </a:defRPr>
            </a:lvl8pPr>
            <a:lvl9pPr marL="3657155"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97F8B349-CDA0-414C-8BD8-4EEF124C669C}" type="datetimeFigureOut">
              <a:rPr lang="de-DE" smtClean="0"/>
              <a:pPr/>
              <a:t>24.12.2015</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8B30D229-5B6D-42EE-B8BB-0DEE69E7180D}" type="slidenum">
              <a:rPr lang="de-DE" smtClean="0"/>
              <a:pPr/>
              <a:t>‹Nr.›</a:t>
            </a:fld>
            <a:endParaRPr lang="de-D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7F8B349-CDA0-414C-8BD8-4EEF124C669C}" type="datetimeFigureOut">
              <a:rPr lang="de-DE" smtClean="0"/>
              <a:pPr/>
              <a:t>24.12.2015</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8B30D229-5B6D-42EE-B8BB-0DEE69E7180D}" type="slidenum">
              <a:rPr lang="de-DE" smtClean="0"/>
              <a:pPr/>
              <a:t>‹Nr.›</a:t>
            </a:fld>
            <a:endParaRPr lang="de-D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181851" y="274640"/>
            <a:ext cx="2228850" cy="5851526"/>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95302" y="274640"/>
            <a:ext cx="6521449" cy="5851526"/>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7F8B349-CDA0-414C-8BD8-4EEF124C669C}" type="datetimeFigureOut">
              <a:rPr lang="de-DE" smtClean="0"/>
              <a:pPr/>
              <a:t>24.12.2015</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8B30D229-5B6D-42EE-B8BB-0DEE69E7180D}" type="slidenum">
              <a:rPr lang="de-DE" smtClean="0"/>
              <a:pPr/>
              <a:t>‹Nr.›</a:t>
            </a:fld>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7F8B349-CDA0-414C-8BD8-4EEF124C669C}" type="datetimeFigureOut">
              <a:rPr lang="de-DE" smtClean="0"/>
              <a:pPr/>
              <a:t>24.12.2015</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8B30D229-5B6D-42EE-B8BB-0DEE69E7180D}" type="slidenum">
              <a:rPr lang="de-DE" smtClean="0"/>
              <a:pPr/>
              <a:t>‹Nr.›</a:t>
            </a:fld>
            <a:endParaRPr lang="de-D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506" y="4406904"/>
            <a:ext cx="8420101"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82506" y="2906716"/>
            <a:ext cx="8420101" cy="1500187"/>
          </a:xfrm>
        </p:spPr>
        <p:txBody>
          <a:bodyPr anchor="b"/>
          <a:lstStyle>
            <a:lvl1pPr marL="0" indent="0">
              <a:buNone/>
              <a:defRPr sz="2000">
                <a:solidFill>
                  <a:schemeClr val="tx1">
                    <a:tint val="75000"/>
                  </a:schemeClr>
                </a:solidFill>
              </a:defRPr>
            </a:lvl1pPr>
            <a:lvl2pPr marL="457145" indent="0">
              <a:buNone/>
              <a:defRPr sz="1700">
                <a:solidFill>
                  <a:schemeClr val="tx1">
                    <a:tint val="75000"/>
                  </a:schemeClr>
                </a:solidFill>
              </a:defRPr>
            </a:lvl2pPr>
            <a:lvl3pPr marL="914290" indent="0">
              <a:buNone/>
              <a:defRPr sz="1600">
                <a:solidFill>
                  <a:schemeClr val="tx1">
                    <a:tint val="75000"/>
                  </a:schemeClr>
                </a:solidFill>
              </a:defRPr>
            </a:lvl3pPr>
            <a:lvl4pPr marL="1371433" indent="0">
              <a:buNone/>
              <a:defRPr sz="1300">
                <a:solidFill>
                  <a:schemeClr val="tx1">
                    <a:tint val="75000"/>
                  </a:schemeClr>
                </a:solidFill>
              </a:defRPr>
            </a:lvl4pPr>
            <a:lvl5pPr marL="1828578" indent="0">
              <a:buNone/>
              <a:defRPr sz="1300">
                <a:solidFill>
                  <a:schemeClr val="tx1">
                    <a:tint val="75000"/>
                  </a:schemeClr>
                </a:solidFill>
              </a:defRPr>
            </a:lvl5pPr>
            <a:lvl6pPr marL="2285722" indent="0">
              <a:buNone/>
              <a:defRPr sz="1300">
                <a:solidFill>
                  <a:schemeClr val="tx1">
                    <a:tint val="75000"/>
                  </a:schemeClr>
                </a:solidFill>
              </a:defRPr>
            </a:lvl6pPr>
            <a:lvl7pPr marL="2742867" indent="0">
              <a:buNone/>
              <a:defRPr sz="1300">
                <a:solidFill>
                  <a:schemeClr val="tx1">
                    <a:tint val="75000"/>
                  </a:schemeClr>
                </a:solidFill>
              </a:defRPr>
            </a:lvl7pPr>
            <a:lvl8pPr marL="3200011" indent="0">
              <a:buNone/>
              <a:defRPr sz="1300">
                <a:solidFill>
                  <a:schemeClr val="tx1">
                    <a:tint val="75000"/>
                  </a:schemeClr>
                </a:solidFill>
              </a:defRPr>
            </a:lvl8pPr>
            <a:lvl9pPr marL="3657155" indent="0">
              <a:buNone/>
              <a:defRPr sz="13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97F8B349-CDA0-414C-8BD8-4EEF124C669C}" type="datetimeFigureOut">
              <a:rPr lang="de-DE" smtClean="0"/>
              <a:pPr/>
              <a:t>24.12.2015</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8B30D229-5B6D-42EE-B8BB-0DEE69E7180D}" type="slidenum">
              <a:rPr lang="de-DE" smtClean="0"/>
              <a:pPr/>
              <a:t>‹Nr.›</a:t>
            </a:fld>
            <a:endParaRPr lang="de-D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95301" y="1600205"/>
            <a:ext cx="4375151"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035552" y="1600205"/>
            <a:ext cx="4375151"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97F8B349-CDA0-414C-8BD8-4EEF124C669C}" type="datetimeFigureOut">
              <a:rPr lang="de-DE" smtClean="0"/>
              <a:pPr/>
              <a:t>24.12.2015</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8B30D229-5B6D-42EE-B8BB-0DEE69E7180D}" type="slidenum">
              <a:rPr lang="de-DE" smtClean="0"/>
              <a:pPr/>
              <a:t>‹Nr.›</a:t>
            </a:fld>
            <a:endParaRPr lang="de-D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95303" y="1535113"/>
            <a:ext cx="4376869" cy="639762"/>
          </a:xfrm>
        </p:spPr>
        <p:txBody>
          <a:bodyPr anchor="b"/>
          <a:lstStyle>
            <a:lvl1pPr marL="0" indent="0">
              <a:buNone/>
              <a:defRPr sz="2400" b="1"/>
            </a:lvl1pPr>
            <a:lvl2pPr marL="457145" indent="0">
              <a:buNone/>
              <a:defRPr sz="2000" b="1"/>
            </a:lvl2pPr>
            <a:lvl3pPr marL="914290" indent="0">
              <a:buNone/>
              <a:defRPr sz="1700" b="1"/>
            </a:lvl3pPr>
            <a:lvl4pPr marL="1371433" indent="0">
              <a:buNone/>
              <a:defRPr sz="1600" b="1"/>
            </a:lvl4pPr>
            <a:lvl5pPr marL="1828578" indent="0">
              <a:buNone/>
              <a:defRPr sz="1600" b="1"/>
            </a:lvl5pPr>
            <a:lvl6pPr marL="2285722" indent="0">
              <a:buNone/>
              <a:defRPr sz="1600" b="1"/>
            </a:lvl6pPr>
            <a:lvl7pPr marL="2742867" indent="0">
              <a:buNone/>
              <a:defRPr sz="1600" b="1"/>
            </a:lvl7pPr>
            <a:lvl8pPr marL="3200011" indent="0">
              <a:buNone/>
              <a:defRPr sz="1600" b="1"/>
            </a:lvl8pPr>
            <a:lvl9pPr marL="3657155"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95303" y="2174874"/>
            <a:ext cx="4376869"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032112" y="1535113"/>
            <a:ext cx="4378590" cy="639762"/>
          </a:xfrm>
        </p:spPr>
        <p:txBody>
          <a:bodyPr anchor="b"/>
          <a:lstStyle>
            <a:lvl1pPr marL="0" indent="0">
              <a:buNone/>
              <a:defRPr sz="2400" b="1"/>
            </a:lvl1pPr>
            <a:lvl2pPr marL="457145" indent="0">
              <a:buNone/>
              <a:defRPr sz="2000" b="1"/>
            </a:lvl2pPr>
            <a:lvl3pPr marL="914290" indent="0">
              <a:buNone/>
              <a:defRPr sz="1700" b="1"/>
            </a:lvl3pPr>
            <a:lvl4pPr marL="1371433" indent="0">
              <a:buNone/>
              <a:defRPr sz="1600" b="1"/>
            </a:lvl4pPr>
            <a:lvl5pPr marL="1828578" indent="0">
              <a:buNone/>
              <a:defRPr sz="1600" b="1"/>
            </a:lvl5pPr>
            <a:lvl6pPr marL="2285722" indent="0">
              <a:buNone/>
              <a:defRPr sz="1600" b="1"/>
            </a:lvl6pPr>
            <a:lvl7pPr marL="2742867" indent="0">
              <a:buNone/>
              <a:defRPr sz="1600" b="1"/>
            </a:lvl7pPr>
            <a:lvl8pPr marL="3200011" indent="0">
              <a:buNone/>
              <a:defRPr sz="1600" b="1"/>
            </a:lvl8pPr>
            <a:lvl9pPr marL="3657155"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5032112" y="2174874"/>
            <a:ext cx="4378590"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97F8B349-CDA0-414C-8BD8-4EEF124C669C}" type="datetimeFigureOut">
              <a:rPr lang="de-DE" smtClean="0"/>
              <a:pPr/>
              <a:t>24.12.2015</a:t>
            </a:fld>
            <a:endParaRPr lang="de-DE" dirty="0"/>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8B30D229-5B6D-42EE-B8BB-0DEE69E7180D}" type="slidenum">
              <a:rPr lang="de-DE" smtClean="0"/>
              <a:pPr/>
              <a:t>‹Nr.›</a:t>
            </a:fld>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97F8B349-CDA0-414C-8BD8-4EEF124C669C}" type="datetimeFigureOut">
              <a:rPr lang="de-DE" smtClean="0"/>
              <a:pPr/>
              <a:t>24.12.2015</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8B30D229-5B6D-42EE-B8BB-0DEE69E7180D}" type="slidenum">
              <a:rPr lang="de-DE" smtClean="0"/>
              <a:pPr/>
              <a:t>‹Nr.›</a:t>
            </a:fld>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7F8B349-CDA0-414C-8BD8-4EEF124C669C}" type="datetimeFigureOut">
              <a:rPr lang="de-DE" smtClean="0"/>
              <a:pPr/>
              <a:t>24.12.2015</a:t>
            </a:fld>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8B30D229-5B6D-42EE-B8BB-0DEE69E7180D}" type="slidenum">
              <a:rPr lang="de-DE" smtClean="0"/>
              <a:pPr/>
              <a:t>‹Nr.›</a:t>
            </a:fld>
            <a:endParaRPr lang="de-D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2" y="273052"/>
            <a:ext cx="3259006" cy="1162051"/>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872972" y="273051"/>
            <a:ext cx="5537729"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95302" y="1435103"/>
            <a:ext cx="3259006" cy="4691063"/>
          </a:xfrm>
        </p:spPr>
        <p:txBody>
          <a:bodyPr/>
          <a:lstStyle>
            <a:lvl1pPr marL="0" indent="0">
              <a:buNone/>
              <a:defRPr sz="1300"/>
            </a:lvl1pPr>
            <a:lvl2pPr marL="457145" indent="0">
              <a:buNone/>
              <a:defRPr sz="1200"/>
            </a:lvl2pPr>
            <a:lvl3pPr marL="914290" indent="0">
              <a:buNone/>
              <a:defRPr sz="900"/>
            </a:lvl3pPr>
            <a:lvl4pPr marL="1371433" indent="0">
              <a:buNone/>
              <a:defRPr sz="900"/>
            </a:lvl4pPr>
            <a:lvl5pPr marL="1828578" indent="0">
              <a:buNone/>
              <a:defRPr sz="900"/>
            </a:lvl5pPr>
            <a:lvl6pPr marL="2285722" indent="0">
              <a:buNone/>
              <a:defRPr sz="900"/>
            </a:lvl6pPr>
            <a:lvl7pPr marL="2742867" indent="0">
              <a:buNone/>
              <a:defRPr sz="900"/>
            </a:lvl7pPr>
            <a:lvl8pPr marL="3200011" indent="0">
              <a:buNone/>
              <a:defRPr sz="900"/>
            </a:lvl8pPr>
            <a:lvl9pPr marL="3657155"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97F8B349-CDA0-414C-8BD8-4EEF124C669C}" type="datetimeFigureOut">
              <a:rPr lang="de-DE" smtClean="0"/>
              <a:pPr/>
              <a:t>24.12.2015</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8B30D229-5B6D-42EE-B8BB-0DEE69E7180D}" type="slidenum">
              <a:rPr lang="de-DE" smtClean="0"/>
              <a:pPr/>
              <a:t>‹Nr.›</a:t>
            </a:fld>
            <a:endParaRPr lang="de-D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645" y="4800600"/>
            <a:ext cx="59436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941645" y="612776"/>
            <a:ext cx="5943600" cy="4114800"/>
          </a:xfrm>
        </p:spPr>
        <p:txBody>
          <a:bodyPr/>
          <a:lstStyle>
            <a:lvl1pPr marL="0" indent="0">
              <a:buNone/>
              <a:defRPr sz="3200"/>
            </a:lvl1pPr>
            <a:lvl2pPr marL="457145" indent="0">
              <a:buNone/>
              <a:defRPr sz="2800"/>
            </a:lvl2pPr>
            <a:lvl3pPr marL="914290" indent="0">
              <a:buNone/>
              <a:defRPr sz="2400"/>
            </a:lvl3pPr>
            <a:lvl4pPr marL="1371433" indent="0">
              <a:buNone/>
              <a:defRPr sz="2000"/>
            </a:lvl4pPr>
            <a:lvl5pPr marL="1828578" indent="0">
              <a:buNone/>
              <a:defRPr sz="2000"/>
            </a:lvl5pPr>
            <a:lvl6pPr marL="2285722" indent="0">
              <a:buNone/>
              <a:defRPr sz="2000"/>
            </a:lvl6pPr>
            <a:lvl7pPr marL="2742867" indent="0">
              <a:buNone/>
              <a:defRPr sz="2000"/>
            </a:lvl7pPr>
            <a:lvl8pPr marL="3200011" indent="0">
              <a:buNone/>
              <a:defRPr sz="2000"/>
            </a:lvl8pPr>
            <a:lvl9pPr marL="3657155" indent="0">
              <a:buNone/>
              <a:defRPr sz="2000"/>
            </a:lvl9pPr>
          </a:lstStyle>
          <a:p>
            <a:endParaRPr lang="de-DE" dirty="0"/>
          </a:p>
        </p:txBody>
      </p:sp>
      <p:sp>
        <p:nvSpPr>
          <p:cNvPr id="4" name="Textplatzhalter 3"/>
          <p:cNvSpPr>
            <a:spLocks noGrp="1"/>
          </p:cNvSpPr>
          <p:nvPr>
            <p:ph type="body" sz="half" idx="2"/>
          </p:nvPr>
        </p:nvSpPr>
        <p:spPr>
          <a:xfrm>
            <a:off x="1941645" y="5367339"/>
            <a:ext cx="5943600" cy="804862"/>
          </a:xfrm>
        </p:spPr>
        <p:txBody>
          <a:bodyPr/>
          <a:lstStyle>
            <a:lvl1pPr marL="0" indent="0">
              <a:buNone/>
              <a:defRPr sz="1300"/>
            </a:lvl1pPr>
            <a:lvl2pPr marL="457145" indent="0">
              <a:buNone/>
              <a:defRPr sz="1200"/>
            </a:lvl2pPr>
            <a:lvl3pPr marL="914290" indent="0">
              <a:buNone/>
              <a:defRPr sz="900"/>
            </a:lvl3pPr>
            <a:lvl4pPr marL="1371433" indent="0">
              <a:buNone/>
              <a:defRPr sz="900"/>
            </a:lvl4pPr>
            <a:lvl5pPr marL="1828578" indent="0">
              <a:buNone/>
              <a:defRPr sz="900"/>
            </a:lvl5pPr>
            <a:lvl6pPr marL="2285722" indent="0">
              <a:buNone/>
              <a:defRPr sz="900"/>
            </a:lvl6pPr>
            <a:lvl7pPr marL="2742867" indent="0">
              <a:buNone/>
              <a:defRPr sz="900"/>
            </a:lvl7pPr>
            <a:lvl8pPr marL="3200011" indent="0">
              <a:buNone/>
              <a:defRPr sz="900"/>
            </a:lvl8pPr>
            <a:lvl9pPr marL="3657155"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97F8B349-CDA0-414C-8BD8-4EEF124C669C}" type="datetimeFigureOut">
              <a:rPr lang="de-DE" smtClean="0"/>
              <a:pPr/>
              <a:t>24.12.2015</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8B30D229-5B6D-42EE-B8BB-0DEE69E7180D}" type="slidenum">
              <a:rPr lang="de-DE" smtClean="0"/>
              <a:pPr/>
              <a:t>‹Nr.›</a:t>
            </a:fld>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95301" y="274638"/>
            <a:ext cx="8915400" cy="1143000"/>
          </a:xfrm>
          <a:prstGeom prst="rect">
            <a:avLst/>
          </a:prstGeom>
        </p:spPr>
        <p:txBody>
          <a:bodyPr vert="horz" lIns="91429" tIns="45714" rIns="91429" bIns="45714"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95301" y="1600205"/>
            <a:ext cx="8915400" cy="4525963"/>
          </a:xfrm>
          <a:prstGeom prst="rect">
            <a:avLst/>
          </a:prstGeom>
        </p:spPr>
        <p:txBody>
          <a:bodyPr vert="horz" lIns="91429" tIns="45714" rIns="91429" bIns="45714"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95300" y="6356354"/>
            <a:ext cx="23114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97F8B349-CDA0-414C-8BD8-4EEF124C669C}" type="datetimeFigureOut">
              <a:rPr lang="de-DE" smtClean="0"/>
              <a:pPr/>
              <a:t>24.12.2015</a:t>
            </a:fld>
            <a:endParaRPr lang="de-DE" dirty="0"/>
          </a:p>
        </p:txBody>
      </p:sp>
      <p:sp>
        <p:nvSpPr>
          <p:cNvPr id="5" name="Fußzeilenplatzhalter 4"/>
          <p:cNvSpPr>
            <a:spLocks noGrp="1"/>
          </p:cNvSpPr>
          <p:nvPr>
            <p:ph type="ftr" sz="quarter" idx="3"/>
          </p:nvPr>
        </p:nvSpPr>
        <p:spPr>
          <a:xfrm>
            <a:off x="3384551" y="6356354"/>
            <a:ext cx="31369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7099300" y="6356354"/>
            <a:ext cx="23114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8B30D229-5B6D-42EE-B8BB-0DEE69E7180D}"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90"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9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9" indent="-285716" algn="l" defTabSz="91429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1" indent="-228572" algn="l" defTabSz="91429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6" indent="-228572"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9" indent="-228572"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4" indent="-228572"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9" indent="-228572"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84" indent="-228572"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7" indent="-228572"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290" rtl="0" eaLnBrk="1" latinLnBrk="0" hangingPunct="1">
        <a:defRPr sz="1700" kern="1200">
          <a:solidFill>
            <a:schemeClr val="tx1"/>
          </a:solidFill>
          <a:latin typeface="+mn-lt"/>
          <a:ea typeface="+mn-ea"/>
          <a:cs typeface="+mn-cs"/>
        </a:defRPr>
      </a:lvl1pPr>
      <a:lvl2pPr marL="457145" algn="l" defTabSz="914290" rtl="0" eaLnBrk="1" latinLnBrk="0" hangingPunct="1">
        <a:defRPr sz="1700" kern="1200">
          <a:solidFill>
            <a:schemeClr val="tx1"/>
          </a:solidFill>
          <a:latin typeface="+mn-lt"/>
          <a:ea typeface="+mn-ea"/>
          <a:cs typeface="+mn-cs"/>
        </a:defRPr>
      </a:lvl2pPr>
      <a:lvl3pPr marL="914290" algn="l" defTabSz="914290" rtl="0" eaLnBrk="1" latinLnBrk="0" hangingPunct="1">
        <a:defRPr sz="1700" kern="1200">
          <a:solidFill>
            <a:schemeClr val="tx1"/>
          </a:solidFill>
          <a:latin typeface="+mn-lt"/>
          <a:ea typeface="+mn-ea"/>
          <a:cs typeface="+mn-cs"/>
        </a:defRPr>
      </a:lvl3pPr>
      <a:lvl4pPr marL="1371433" algn="l" defTabSz="914290" rtl="0" eaLnBrk="1" latinLnBrk="0" hangingPunct="1">
        <a:defRPr sz="1700" kern="1200">
          <a:solidFill>
            <a:schemeClr val="tx1"/>
          </a:solidFill>
          <a:latin typeface="+mn-lt"/>
          <a:ea typeface="+mn-ea"/>
          <a:cs typeface="+mn-cs"/>
        </a:defRPr>
      </a:lvl4pPr>
      <a:lvl5pPr marL="1828578" algn="l" defTabSz="914290" rtl="0" eaLnBrk="1" latinLnBrk="0" hangingPunct="1">
        <a:defRPr sz="1700" kern="1200">
          <a:solidFill>
            <a:schemeClr val="tx1"/>
          </a:solidFill>
          <a:latin typeface="+mn-lt"/>
          <a:ea typeface="+mn-ea"/>
          <a:cs typeface="+mn-cs"/>
        </a:defRPr>
      </a:lvl5pPr>
      <a:lvl6pPr marL="2285722" algn="l" defTabSz="914290" rtl="0" eaLnBrk="1" latinLnBrk="0" hangingPunct="1">
        <a:defRPr sz="1700" kern="1200">
          <a:solidFill>
            <a:schemeClr val="tx1"/>
          </a:solidFill>
          <a:latin typeface="+mn-lt"/>
          <a:ea typeface="+mn-ea"/>
          <a:cs typeface="+mn-cs"/>
        </a:defRPr>
      </a:lvl6pPr>
      <a:lvl7pPr marL="2742867" algn="l" defTabSz="914290" rtl="0" eaLnBrk="1" latinLnBrk="0" hangingPunct="1">
        <a:defRPr sz="1700" kern="1200">
          <a:solidFill>
            <a:schemeClr val="tx1"/>
          </a:solidFill>
          <a:latin typeface="+mn-lt"/>
          <a:ea typeface="+mn-ea"/>
          <a:cs typeface="+mn-cs"/>
        </a:defRPr>
      </a:lvl7pPr>
      <a:lvl8pPr marL="3200011" algn="l" defTabSz="914290" rtl="0" eaLnBrk="1" latinLnBrk="0" hangingPunct="1">
        <a:defRPr sz="1700" kern="1200">
          <a:solidFill>
            <a:schemeClr val="tx1"/>
          </a:solidFill>
          <a:latin typeface="+mn-lt"/>
          <a:ea typeface="+mn-ea"/>
          <a:cs typeface="+mn-cs"/>
        </a:defRPr>
      </a:lvl8pPr>
      <a:lvl9pPr marL="3657155" algn="l" defTabSz="914290"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delphi-akademie.at/" TargetMode="External"/><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http://www.delphi-akademie.at/pdf/methaphern/Die%20Affenfalle.pdf"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Power-point/die%20Reise%20geht%20weiter-2011/9991woher-5.jpg" TargetMode="External"/><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hyperlink" Target="http://www.spiegel.de/wissenschaft/technik/higgs-boson-cern-gibt-entdeckung-von-teilchen-am-lhc-bekannt-a-842478.html" TargetMode="External"/><Relationship Id="rId4" Type="http://schemas.openxmlformats.org/officeDocument/2006/relationships/hyperlink" Target="Power-point/die%20Reise%20geht%20weiter-2011/998-woher-3.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xvfqmo0V_4w"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akademieintegra.wordpress.com/2010/10/04/was-ist-realitat-eine-illusion-des-gehirns/"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hteck 7"/>
          <p:cNvSpPr/>
          <p:nvPr/>
        </p:nvSpPr>
        <p:spPr>
          <a:xfrm>
            <a:off x="426286" y="404666"/>
            <a:ext cx="6974986" cy="830997"/>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de-DE" sz="4800" b="1" cap="none" spc="0" dirty="0" smtClean="0">
                <a:ln w="50800"/>
                <a:solidFill>
                  <a:schemeClr val="tx1">
                    <a:lumMod val="85000"/>
                    <a:lumOff val="15000"/>
                  </a:schemeClr>
                </a:solidFill>
                <a:effectLst/>
                <a:latin typeface="Asimov" pitchFamily="34" charset="0"/>
              </a:rPr>
              <a:t>Die Reise geht weiter ........</a:t>
            </a:r>
            <a:endParaRPr lang="de-DE" sz="4800" b="1" cap="none" spc="0" dirty="0">
              <a:ln w="50800"/>
              <a:solidFill>
                <a:schemeClr val="tx1">
                  <a:lumMod val="85000"/>
                  <a:lumOff val="15000"/>
                </a:schemeClr>
              </a:solidFill>
              <a:effectLst/>
            </a:endParaRPr>
          </a:p>
        </p:txBody>
      </p:sp>
      <p:sp>
        <p:nvSpPr>
          <p:cNvPr id="9" name="Rechteck 8"/>
          <p:cNvSpPr/>
          <p:nvPr/>
        </p:nvSpPr>
        <p:spPr>
          <a:xfrm>
            <a:off x="488504" y="2276874"/>
            <a:ext cx="3528392" cy="2693045"/>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defRPr/>
            </a:pPr>
            <a:r>
              <a:rPr lang="de-DE" sz="6900" b="1" cap="none" spc="0" dirty="0" smtClean="0">
                <a:ln w="50800"/>
                <a:solidFill>
                  <a:schemeClr val="bg1">
                    <a:shade val="50000"/>
                  </a:schemeClr>
                </a:solidFill>
                <a:effectLst/>
                <a:latin typeface="Asimov" pitchFamily="34" charset="0"/>
              </a:rPr>
              <a:t>Gedichte</a:t>
            </a:r>
          </a:p>
          <a:p>
            <a:pPr>
              <a:defRPr/>
            </a:pPr>
            <a:r>
              <a:rPr lang="de-DE" sz="4600" b="1" cap="none" spc="0" dirty="0" smtClean="0">
                <a:ln w="50800"/>
                <a:solidFill>
                  <a:schemeClr val="bg1">
                    <a:shade val="50000"/>
                  </a:schemeClr>
                </a:solidFill>
                <a:effectLst/>
                <a:latin typeface="Asimov" pitchFamily="34" charset="0"/>
              </a:rPr>
              <a:t>und Texte</a:t>
            </a:r>
          </a:p>
          <a:p>
            <a:pPr>
              <a:defRPr/>
            </a:pPr>
            <a:r>
              <a:rPr lang="de-DE" sz="5400" b="1" cap="none" spc="0" dirty="0" smtClean="0">
                <a:ln w="50800"/>
                <a:solidFill>
                  <a:schemeClr val="bg1">
                    <a:shade val="50000"/>
                  </a:schemeClr>
                </a:solidFill>
                <a:effectLst/>
                <a:latin typeface="Asimov" pitchFamily="34" charset="0"/>
              </a:rPr>
              <a:t>2012 - </a:t>
            </a:r>
            <a:r>
              <a:rPr lang="de-DE" sz="5400" b="1" cap="none" spc="0" dirty="0" smtClean="0">
                <a:ln w="50800"/>
                <a:solidFill>
                  <a:schemeClr val="bg1">
                    <a:shade val="50000"/>
                  </a:schemeClr>
                </a:solidFill>
                <a:effectLst/>
                <a:latin typeface="Asimov" pitchFamily="34" charset="0"/>
              </a:rPr>
              <a:t>2015</a:t>
            </a:r>
            <a:endParaRPr lang="de-DE" sz="5400" b="1" cap="none" spc="0" dirty="0">
              <a:ln w="50800"/>
              <a:solidFill>
                <a:schemeClr val="bg1">
                  <a:shade val="50000"/>
                </a:schemeClr>
              </a:solidFill>
              <a:effectLst/>
            </a:endParaRPr>
          </a:p>
        </p:txBody>
      </p:sp>
      <p:sp>
        <p:nvSpPr>
          <p:cNvPr id="10" name="Rechteck 9"/>
          <p:cNvSpPr/>
          <p:nvPr/>
        </p:nvSpPr>
        <p:spPr>
          <a:xfrm>
            <a:off x="7473281" y="6021288"/>
            <a:ext cx="1928605" cy="477054"/>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de-DE" sz="2500" b="1" cap="none" spc="0" dirty="0" smtClean="0">
                <a:ln w="50800"/>
                <a:solidFill>
                  <a:schemeClr val="bg1">
                    <a:shade val="50000"/>
                  </a:schemeClr>
                </a:solidFill>
                <a:effectLst/>
                <a:latin typeface="Asimov" pitchFamily="34" charset="0"/>
              </a:rPr>
              <a:t>Armin Brech</a:t>
            </a:r>
            <a:endParaRPr lang="de-DE" sz="2500" b="1" cap="none" spc="0" dirty="0">
              <a:ln w="50800"/>
              <a:solidFill>
                <a:schemeClr val="bg1">
                  <a:shade val="50000"/>
                </a:schemeClr>
              </a:solidFill>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4097" name="Rectangle 1"/>
          <p:cNvSpPr>
            <a:spLocks noChangeArrowheads="1"/>
          </p:cNvSpPr>
          <p:nvPr/>
        </p:nvSpPr>
        <p:spPr bwMode="auto">
          <a:xfrm>
            <a:off x="5238752" y="1785926"/>
            <a:ext cx="4386788" cy="4786346"/>
          </a:xfrm>
          <a:prstGeom prst="rect">
            <a:avLst/>
          </a:prstGeom>
          <a:gradFill flip="none" rotWithShape="1">
            <a:gsLst>
              <a:gs pos="0">
                <a:schemeClr val="tx1">
                  <a:lumMod val="75000"/>
                  <a:lumOff val="25000"/>
                </a:schemeClr>
              </a:gs>
              <a:gs pos="100000">
                <a:schemeClr val="bg2">
                  <a:lumMod val="25000"/>
                </a:schemeClr>
              </a:gs>
              <a:gs pos="100000">
                <a:schemeClr val="accent3">
                  <a:shade val="94000"/>
                  <a:satMod val="135000"/>
                </a:schemeClr>
              </a:gs>
            </a:gsLst>
            <a:path path="circle">
              <a:fillToRect l="100000" t="100000"/>
            </a:path>
            <a:tileRect r="-100000" b="-100000"/>
          </a:gradFill>
          <a:ln>
            <a:headEnd/>
            <a:tailEnd/>
          </a:ln>
          <a:effectLst>
            <a:outerShdw dist="12700" dir="5400000" rotWithShape="0">
              <a:schemeClr val="tx1"/>
            </a:outerShdw>
          </a:effec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P</a:t>
            </a: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rognose: </a:t>
            </a:r>
            <a:r>
              <a:rPr kumimoji="0" lang="de-DE" sz="2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H</a:t>
            </a: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offnung!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D</a:t>
            </a: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a ist sie, die eiskalte, harte Gewissheit</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nach schlaflosen Nächten der quälenden Angst.</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Verzweiflung raubt Hoffnung und Trübsal schafft Mitleid-</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ein Dolchstoß von Mächten, dem du nicht entrannst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Z</a:t>
            </a: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u hart und zu grausam scheint sinnlos das Leiden,</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du drohst zu ertrinken – dein Hals zugeschnürt.</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Was wär` man bereit, könnt man Leiden vermeiden,</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statt drin zu versinken- statt Schmerzen verspürt.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D</a:t>
            </a: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och hast du ein Herz, das noch schlägt und ist offen,</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und hast einen Mund, der noch dankt - Gott vertraut,</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erkennst du im Schmerz den, der trägt, und darfst hoffen,</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dass alles hier möglich ist dem, der da glaubt!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D</a:t>
            </a: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ann wirst du`s  erleben, denn du bist getragen,</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manch` Trost, Kraft und Segen wird dir mitgeteilt!</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Gott will es dir geben, du wirst nicht verzagen-</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denn Gott ist dein Leben - und Er dich auch heilt !</a:t>
            </a:r>
            <a:endParaRPr kumimoji="0" lang="de-DE" sz="1800" b="0" i="0" u="none" strike="noStrike" cap="none" normalizeH="0" baseline="0" dirty="0" smtClean="0">
              <a:ln>
                <a:noFill/>
              </a:ln>
              <a:solidFill>
                <a:schemeClr val="tx1">
                  <a:lumMod val="95000"/>
                  <a:lumOff val="5000"/>
                </a:schemeClr>
              </a:solidFill>
              <a:effectLst>
                <a:outerShdw blurRad="38100" dist="38100" dir="2700000" algn="tl">
                  <a:srgbClr val="000000">
                    <a:alpha val="43137"/>
                  </a:srgbClr>
                </a:outerShdw>
              </a:effectLst>
              <a:latin typeface="Cataneo BT" pitchFamily="66"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3073" name="Rectangle 1"/>
          <p:cNvSpPr>
            <a:spLocks noChangeArrowheads="1"/>
          </p:cNvSpPr>
          <p:nvPr/>
        </p:nvSpPr>
        <p:spPr bwMode="auto">
          <a:xfrm>
            <a:off x="738346" y="208358"/>
            <a:ext cx="9001000" cy="3077766"/>
          </a:xfrm>
          <a:prstGeom prst="rect">
            <a:avLst/>
          </a:prstGeom>
          <a:noFill/>
          <a:ln w="9525">
            <a:noFill/>
            <a:miter lim="800000"/>
            <a:headEnd/>
            <a:tailEnd/>
          </a:ln>
          <a:effectLst>
            <a:outerShdw blurRad="50800" dist="50800" dir="19200000" algn="ctr" rotWithShape="0">
              <a:schemeClr val="tx1"/>
            </a:outerShdw>
          </a:effec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de-DE" sz="4400" b="0" i="0" u="none" strike="noStrike" cap="none" normalizeH="0" baseline="0" dirty="0" smtClean="0">
                <a:ln>
                  <a:noFill/>
                </a:ln>
                <a:solidFill>
                  <a:schemeClr val="bg1"/>
                </a:solidFill>
                <a:latin typeface="Martina" pitchFamily="2" charset="0"/>
              </a:rPr>
              <a:t>I</a:t>
            </a:r>
            <a:r>
              <a:rPr kumimoji="0" lang="de-DE" sz="2400" b="0" i="0" u="none" strike="noStrike" cap="none" normalizeH="0" baseline="0" dirty="0" smtClean="0">
                <a:ln>
                  <a:noFill/>
                </a:ln>
                <a:solidFill>
                  <a:schemeClr val="bg1"/>
                </a:solidFill>
                <a:latin typeface="Martina" pitchFamily="2" charset="0"/>
              </a:rPr>
              <a:t>m Sichtbaren erkenne ich den liebevollen Ausdruck der Quelle allen Seins, </a:t>
            </a:r>
            <a:endParaRPr kumimoji="0" lang="de-DE" sz="800" b="0" i="0" u="none" strike="noStrike" cap="none" normalizeH="0" baseline="0" dirty="0" smtClean="0">
              <a:ln>
                <a:noFill/>
              </a:ln>
              <a:solidFill>
                <a:schemeClr val="bg1"/>
              </a:solidFill>
              <a:latin typeface="Martina" pitchFamily="2" charset="0"/>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de-DE" sz="2400" b="0" i="0" u="none" strike="noStrike" cap="none" normalizeH="0" baseline="0" dirty="0" smtClean="0">
                <a:ln>
                  <a:noFill/>
                </a:ln>
                <a:solidFill>
                  <a:schemeClr val="bg1"/>
                </a:solidFill>
                <a:latin typeface="Martina" pitchFamily="2" charset="0"/>
              </a:rPr>
              <a:t>im Wissen des Unsichtbaren hinter allen Formen.</a:t>
            </a:r>
            <a:endParaRPr kumimoji="0" lang="de-DE" sz="800" b="0" i="0" u="none" strike="noStrike" cap="none" normalizeH="0" baseline="0" dirty="0" smtClean="0">
              <a:ln>
                <a:noFill/>
              </a:ln>
              <a:solidFill>
                <a:schemeClr val="bg1"/>
              </a:solidFill>
              <a:latin typeface="Martina" pitchFamily="2" charset="0"/>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de-DE" sz="3600" b="0" i="0" u="none" strike="noStrike" cap="none" normalizeH="0" baseline="0" dirty="0" smtClean="0">
                <a:ln>
                  <a:noFill/>
                </a:ln>
                <a:solidFill>
                  <a:schemeClr val="bg1"/>
                </a:solidFill>
                <a:latin typeface="Martina" pitchFamily="2" charset="0"/>
              </a:rPr>
              <a:t>I</a:t>
            </a:r>
            <a:r>
              <a:rPr kumimoji="0" lang="de-DE" sz="2400" b="0" i="0" u="none" strike="noStrike" cap="none" normalizeH="0" baseline="0" dirty="0" smtClean="0">
                <a:ln>
                  <a:noFill/>
                </a:ln>
                <a:solidFill>
                  <a:schemeClr val="bg1"/>
                </a:solidFill>
                <a:latin typeface="Martina" pitchFamily="2" charset="0"/>
              </a:rPr>
              <a:t>m Unsichtbaren erfährt mein Herz die Quelle selbst, </a:t>
            </a:r>
            <a:endParaRPr kumimoji="0" lang="de-DE" sz="800" b="0" i="0" u="none" strike="noStrike" cap="none" normalizeH="0" baseline="0" dirty="0" smtClean="0">
              <a:ln>
                <a:noFill/>
              </a:ln>
              <a:solidFill>
                <a:schemeClr val="bg1"/>
              </a:solidFill>
              <a:latin typeface="Martina" pitchFamily="2" charset="0"/>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de-DE" sz="2400" b="0" i="0" u="none" strike="noStrike" cap="none" normalizeH="0" baseline="0" dirty="0" smtClean="0">
                <a:ln>
                  <a:noFill/>
                </a:ln>
                <a:solidFill>
                  <a:schemeClr val="bg1"/>
                </a:solidFill>
                <a:latin typeface="Martina" pitchFamily="2" charset="0"/>
              </a:rPr>
              <a:t>und meine Seele wird gestillt in ihrer Liebe.</a:t>
            </a:r>
            <a:endParaRPr kumimoji="0" lang="de-DE" sz="800" b="0" i="0" u="none" strike="noStrike" cap="none" normalizeH="0" baseline="0" dirty="0" smtClean="0">
              <a:ln>
                <a:noFill/>
              </a:ln>
              <a:solidFill>
                <a:schemeClr val="bg1"/>
              </a:solidFill>
              <a:latin typeface="Martina" pitchFamily="2"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800" b="0" i="0" u="none" strike="noStrike" cap="none" normalizeH="0" baseline="0" dirty="0" smtClean="0">
                <a:ln>
                  <a:noFill/>
                </a:ln>
                <a:solidFill>
                  <a:schemeClr val="bg1"/>
                </a:solidFill>
                <a:effectLst/>
                <a:latin typeface="Verdana" pitchFamily="34" charset="0"/>
              </a:rPr>
              <a:t> </a:t>
            </a:r>
            <a:endParaRPr kumimoji="0" lang="de-DE" sz="2000" b="0" i="0" u="none" strike="noStrike" cap="none" normalizeH="0" baseline="0" dirty="0" smtClean="0">
              <a:ln>
                <a:noFill/>
              </a:ln>
              <a:solidFill>
                <a:schemeClr val="bg1"/>
              </a:solidFill>
              <a:effectLst/>
              <a:latin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2049" name="Text Box 1"/>
          <p:cNvSpPr txBox="1">
            <a:spLocks noChangeArrowheads="1"/>
          </p:cNvSpPr>
          <p:nvPr/>
        </p:nvSpPr>
        <p:spPr bwMode="auto">
          <a:xfrm>
            <a:off x="5524505" y="116632"/>
            <a:ext cx="4381498" cy="10160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2600" b="0" i="0" u="none" strike="noStrike" cap="none" normalizeH="0" baseline="0" dirty="0" smtClean="0">
                <a:ln>
                  <a:noFill/>
                </a:ln>
                <a:solidFill>
                  <a:srgbClr val="000000"/>
                </a:solidFill>
                <a:effectLst>
                  <a:outerShdw blurRad="38100" dist="38100" dir="2700000" algn="tl">
                    <a:srgbClr val="000000">
                      <a:alpha val="43137"/>
                    </a:srgbClr>
                  </a:outerShdw>
                </a:effectLst>
                <a:latin typeface="Cataneo BT" pitchFamily="66" charset="0"/>
              </a:rPr>
              <a:t>E</a:t>
            </a:r>
            <a:r>
              <a:rPr kumimoji="0" lang="de-DE" sz="1800" b="0" i="0" u="none" strike="noStrike" cap="none" normalizeH="0" baseline="0" dirty="0" smtClean="0">
                <a:ln>
                  <a:noFill/>
                </a:ln>
                <a:solidFill>
                  <a:srgbClr val="000000"/>
                </a:solidFill>
                <a:effectLst>
                  <a:outerShdw blurRad="38100" dist="38100" dir="2700000" algn="tl">
                    <a:srgbClr val="000000">
                      <a:alpha val="43137"/>
                    </a:srgbClr>
                  </a:outerShdw>
                </a:effectLst>
                <a:latin typeface="Cataneo BT" pitchFamily="66" charset="0"/>
              </a:rPr>
              <a:t>in Mensch sieht, was vor Augen ist,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rgbClr val="000000"/>
                </a:solidFill>
                <a:effectLst>
                  <a:outerShdw blurRad="38100" dist="38100" dir="2700000" algn="tl">
                    <a:srgbClr val="000000">
                      <a:alpha val="43137"/>
                    </a:srgbClr>
                  </a:outerShdw>
                </a:effectLst>
                <a:latin typeface="Cataneo BT" pitchFamily="66" charset="0"/>
              </a:rPr>
              <a:t>der Herr aber sieht das Herz</a:t>
            </a:r>
            <a:r>
              <a:rPr kumimoji="0" lang="de-DE" sz="1800" b="0" i="0" u="none" strike="noStrike" cap="none" normalizeH="0" baseline="0" dirty="0" smtClean="0">
                <a:ln>
                  <a:noFill/>
                </a:ln>
                <a:solidFill>
                  <a:srgbClr val="000000"/>
                </a:solidFill>
                <a:effectLst/>
                <a:latin typeface="Cataneo BT" pitchFamily="66" charset="0"/>
              </a:rPr>
              <a:t>  </a:t>
            </a:r>
            <a:r>
              <a:rPr kumimoji="0" lang="de-DE" sz="900" b="0" i="0" u="none" strike="noStrike" cap="none" normalizeH="0" baseline="0" dirty="0" smtClean="0">
                <a:ln>
                  <a:noFill/>
                </a:ln>
                <a:solidFill>
                  <a:srgbClr val="000000"/>
                </a:solidFill>
                <a:effectLst/>
                <a:latin typeface="Cataneo BT" pitchFamily="66" charset="0"/>
              </a:rPr>
              <a:t>(1. Samuel 16,7)</a:t>
            </a:r>
            <a:endParaRPr kumimoji="0" lang="de-DE" sz="1400" b="0" i="0" u="none" strike="noStrike" cap="none" normalizeH="0" baseline="0" dirty="0" smtClean="0">
              <a:ln>
                <a:noFill/>
              </a:ln>
              <a:solidFill>
                <a:srgbClr val="000000"/>
              </a:solidFill>
              <a:effectLst/>
              <a:latin typeface="Cataneo BT" pitchFamily="66"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dirty="0" smtClean="0">
              <a:ln>
                <a:noFill/>
              </a:ln>
              <a:solidFill>
                <a:schemeClr val="tx1"/>
              </a:solidFill>
              <a:effectLst/>
              <a:latin typeface="Arial" pitchFamily="34" charset="0"/>
            </a:endParaRPr>
          </a:p>
        </p:txBody>
      </p:sp>
      <p:sp>
        <p:nvSpPr>
          <p:cNvPr id="2050" name="Text Box 2"/>
          <p:cNvSpPr txBox="1">
            <a:spLocks noChangeArrowheads="1"/>
          </p:cNvSpPr>
          <p:nvPr/>
        </p:nvSpPr>
        <p:spPr bwMode="auto">
          <a:xfrm>
            <a:off x="775396" y="2511440"/>
            <a:ext cx="5320612" cy="3132138"/>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rgbClr val="000000"/>
                </a:solidFill>
                <a:effectLst>
                  <a:outerShdw blurRad="38100" dist="38100" dir="2700000" algn="tl">
                    <a:srgbClr val="000000">
                      <a:alpha val="43137"/>
                    </a:srgbClr>
                  </a:outerShdw>
                </a:effectLst>
                <a:latin typeface="Cataneo BT" pitchFamily="66" charset="0"/>
              </a:rPr>
              <a:t>S</a:t>
            </a:r>
            <a:r>
              <a:rPr kumimoji="0" lang="de-DE"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Cataneo BT" pitchFamily="66" charset="0"/>
              </a:rPr>
              <a:t>o auch du !  </a:t>
            </a:r>
          </a:p>
          <a:p>
            <a:pPr marL="0" marR="0" lvl="0" indent="0"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Cataneo BT" pitchFamily="66" charset="0"/>
              </a:rPr>
              <a:t>Schau mit den Augen deines Herzens </a:t>
            </a:r>
          </a:p>
          <a:p>
            <a:pPr marL="0" marR="0" lvl="0" indent="0"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Cataneo BT" pitchFamily="66" charset="0"/>
              </a:rPr>
              <a:t>und deinen inneren Sinnen das Herz an - </a:t>
            </a:r>
          </a:p>
          <a:p>
            <a:pPr marL="0" marR="0" lvl="0" indent="0"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Cataneo BT" pitchFamily="66" charset="0"/>
              </a:rPr>
              <a:t>das innerste Wesen der Dinge,</a:t>
            </a:r>
          </a:p>
          <a:p>
            <a:pPr marL="0" marR="0" lvl="0" indent="0"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Cataneo BT" pitchFamily="66" charset="0"/>
              </a:rPr>
              <a:t>das dahinter stehende, Erschaffende und Erhaltende,</a:t>
            </a:r>
          </a:p>
          <a:p>
            <a:pPr marL="0" marR="0" lvl="0" indent="0"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Cataneo BT" pitchFamily="66" charset="0"/>
              </a:rPr>
              <a:t>das Liebende und Heilende,</a:t>
            </a:r>
          </a:p>
          <a:p>
            <a:pPr marL="0" marR="0" lvl="0" indent="0"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Cataneo BT" pitchFamily="66" charset="0"/>
              </a:rPr>
              <a:t>die Quelle allen Seins: </a:t>
            </a:r>
          </a:p>
          <a:p>
            <a:pPr marL="0" marR="0" lvl="0" indent="0" defTabSz="914400" rtl="0" eaLnBrk="1" fontAlgn="base" latinLnBrk="0" hangingPunct="1">
              <a:lnSpc>
                <a:spcPct val="100000"/>
              </a:lnSpc>
              <a:spcBef>
                <a:spcPct val="0"/>
              </a:spcBef>
              <a:spcAft>
                <a:spcPct val="0"/>
              </a:spcAft>
              <a:buClrTx/>
              <a:buSzTx/>
              <a:buFontTx/>
              <a:buNone/>
              <a:tabLst/>
            </a:pPr>
            <a:r>
              <a:rPr kumimoji="0" lang="de-DE" sz="2200" b="0" i="0" u="none" strike="noStrike" cap="none" normalizeH="0" baseline="0" dirty="0" smtClean="0">
                <a:ln>
                  <a:noFill/>
                </a:ln>
                <a:solidFill>
                  <a:srgbClr val="000000"/>
                </a:solidFill>
                <a:effectLst>
                  <a:outerShdw blurRad="38100" dist="38100" dir="2700000" algn="tl">
                    <a:srgbClr val="000000">
                      <a:alpha val="43137"/>
                    </a:srgbClr>
                  </a:outerShdw>
                </a:effectLst>
                <a:latin typeface="Cataneo BT" pitchFamily="66" charset="0"/>
              </a:rPr>
              <a:t>Die Liebe selbst</a:t>
            </a:r>
            <a:r>
              <a:rPr kumimoji="0" lang="de-DE" sz="2000" b="0" i="0" u="none" strike="noStrike" cap="none" normalizeH="0" baseline="0" dirty="0" smtClean="0">
                <a:ln>
                  <a:noFill/>
                </a:ln>
                <a:solidFill>
                  <a:srgbClr val="000000"/>
                </a:solidFill>
                <a:effectLst>
                  <a:outerShdw blurRad="38100" dist="38100" dir="2700000" algn="tl">
                    <a:srgbClr val="000000">
                      <a:alpha val="43137"/>
                    </a:srgbClr>
                  </a:outerShdw>
                </a:effectLst>
                <a:latin typeface="Cataneo BT" pitchFamily="66" charset="0"/>
              </a:rPr>
              <a:t>.</a:t>
            </a:r>
            <a:endParaRPr kumimoji="0" lang="de-DE"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ndParaRPr>
          </a:p>
        </p:txBody>
      </p:sp>
      <p:sp>
        <p:nvSpPr>
          <p:cNvPr id="2051" name="Text Box 3"/>
          <p:cNvSpPr txBox="1">
            <a:spLocks noChangeArrowheads="1"/>
          </p:cNvSpPr>
          <p:nvPr/>
        </p:nvSpPr>
        <p:spPr bwMode="auto">
          <a:xfrm>
            <a:off x="4953000" y="1484784"/>
            <a:ext cx="4491163" cy="1872208"/>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r" defTabSz="914400" rtl="0" eaLnBrk="1" fontAlgn="base" latinLnBrk="0" hangingPunct="1">
              <a:lnSpc>
                <a:spcPct val="150000"/>
              </a:lnSpc>
              <a:spcBef>
                <a:spcPct val="0"/>
              </a:spcBef>
              <a:spcAft>
                <a:spcPct val="0"/>
              </a:spcAft>
              <a:buClrTx/>
              <a:buSzTx/>
              <a:buFontTx/>
              <a:buNone/>
              <a:tabLst/>
            </a:pPr>
            <a:r>
              <a:rPr kumimoji="0" lang="de-DE" sz="4000" b="0" i="0" u="none" strike="noStrike" cap="none" normalizeH="0" baseline="0" dirty="0" smtClean="0">
                <a:ln>
                  <a:noFill/>
                </a:ln>
                <a:solidFill>
                  <a:srgbClr val="000000"/>
                </a:solidFill>
                <a:effectLst>
                  <a:outerShdw blurRad="38100" dist="38100" dir="2700000" algn="tl">
                    <a:srgbClr val="000000">
                      <a:alpha val="43137"/>
                    </a:srgbClr>
                  </a:outerShdw>
                </a:effectLst>
                <a:latin typeface="Cataneo BT" pitchFamily="66" charset="0"/>
              </a:rPr>
              <a:t>W</a:t>
            </a:r>
            <a:r>
              <a:rPr kumimoji="0" lang="de-DE" sz="1800" b="0" i="0" u="none" strike="noStrike" cap="none" normalizeH="0" baseline="0" dirty="0" smtClean="0">
                <a:ln>
                  <a:noFill/>
                </a:ln>
                <a:solidFill>
                  <a:srgbClr val="000000"/>
                </a:solidFill>
                <a:effectLst>
                  <a:outerShdw blurRad="38100" dist="38100" dir="2700000" algn="tl">
                    <a:srgbClr val="000000">
                      <a:alpha val="43137"/>
                    </a:srgbClr>
                  </a:outerShdw>
                </a:effectLst>
                <a:latin typeface="Cataneo BT" pitchFamily="66" charset="0"/>
              </a:rPr>
              <a:t>as du anschaust wird verschwinden,</a:t>
            </a:r>
          </a:p>
          <a:p>
            <a:pPr marL="0" marR="0" lvl="0" indent="0" algn="r" defTabSz="914400" rtl="0" eaLnBrk="1" fontAlgn="base" latinLnBrk="0" hangingPunct="1">
              <a:lnSpc>
                <a:spcPct val="150000"/>
              </a:lnSpc>
              <a:spcBef>
                <a:spcPct val="0"/>
              </a:spcBef>
              <a:spcAft>
                <a:spcPct val="0"/>
              </a:spcAft>
              <a:buClrTx/>
              <a:buSzTx/>
              <a:buFontTx/>
              <a:buNone/>
              <a:tabLst/>
            </a:pPr>
            <a:r>
              <a:rPr kumimoji="0" lang="de-DE" sz="1800" b="0" i="0" u="none" strike="noStrike" cap="none" normalizeH="0" baseline="0" dirty="0" smtClean="0">
                <a:ln>
                  <a:noFill/>
                </a:ln>
                <a:solidFill>
                  <a:srgbClr val="000000"/>
                </a:solidFill>
                <a:effectLst>
                  <a:outerShdw blurRad="38100" dist="38100" dir="2700000" algn="tl">
                    <a:srgbClr val="000000">
                      <a:alpha val="43137"/>
                    </a:srgbClr>
                  </a:outerShdw>
                </a:effectLst>
                <a:latin typeface="Cataneo BT" pitchFamily="66" charset="0"/>
              </a:rPr>
              <a:t>was du siehst, das löst sich auf.</a:t>
            </a:r>
          </a:p>
          <a:p>
            <a:pPr marL="0" marR="0" lvl="0" indent="0" algn="r" defTabSz="914400" rtl="0" eaLnBrk="1" fontAlgn="base" latinLnBrk="0" hangingPunct="1">
              <a:lnSpc>
                <a:spcPct val="150000"/>
              </a:lnSpc>
              <a:spcBef>
                <a:spcPct val="0"/>
              </a:spcBef>
              <a:spcAft>
                <a:spcPct val="0"/>
              </a:spcAft>
              <a:buClrTx/>
              <a:buSzTx/>
              <a:buFontTx/>
              <a:buNone/>
              <a:tabLst/>
            </a:pPr>
            <a:r>
              <a:rPr kumimoji="0" lang="de-DE" sz="1800" b="0" i="0" u="none" strike="noStrike" cap="none" normalizeH="0" baseline="0" dirty="0" smtClean="0">
                <a:ln>
                  <a:noFill/>
                </a:ln>
                <a:solidFill>
                  <a:srgbClr val="000000"/>
                </a:solidFill>
                <a:effectLst>
                  <a:outerShdw blurRad="38100" dist="38100" dir="2700000" algn="tl">
                    <a:srgbClr val="000000">
                      <a:alpha val="43137"/>
                    </a:srgbClr>
                  </a:outerShdw>
                </a:effectLst>
                <a:latin typeface="Cataneo BT" pitchFamily="66" charset="0"/>
              </a:rPr>
              <a:t>Unsichtbares lässt dich finden</a:t>
            </a:r>
          </a:p>
          <a:p>
            <a:pPr marL="0" marR="0" lvl="0" indent="0" algn="r" defTabSz="914400" rtl="0" eaLnBrk="1" fontAlgn="base" latinLnBrk="0" hangingPunct="1">
              <a:lnSpc>
                <a:spcPct val="150000"/>
              </a:lnSpc>
              <a:spcBef>
                <a:spcPct val="0"/>
              </a:spcBef>
              <a:spcAft>
                <a:spcPct val="0"/>
              </a:spcAft>
              <a:buClrTx/>
              <a:buSzTx/>
              <a:buFontTx/>
              <a:buNone/>
              <a:tabLst/>
            </a:pPr>
            <a:r>
              <a:rPr kumimoji="0" lang="de-DE" sz="1800" b="0" i="0" u="none" strike="noStrike" cap="none" normalizeH="0" baseline="0" dirty="0" smtClean="0">
                <a:ln>
                  <a:noFill/>
                </a:ln>
                <a:solidFill>
                  <a:srgbClr val="000000"/>
                </a:solidFill>
                <a:effectLst>
                  <a:outerShdw blurRad="38100" dist="38100" dir="2700000" algn="tl">
                    <a:srgbClr val="000000">
                      <a:alpha val="43137"/>
                    </a:srgbClr>
                  </a:outerShdw>
                </a:effectLst>
                <a:latin typeface="Cataneo BT" pitchFamily="66" charset="0"/>
              </a:rPr>
              <a:t>ewges Leben hier zu Hauf</a:t>
            </a:r>
            <a:r>
              <a:rPr kumimoji="0" lang="de-DE" sz="1800" b="0" i="0" u="none" strike="noStrike" cap="none" normalizeH="0" baseline="0" dirty="0" smtClean="0">
                <a:ln>
                  <a:noFill/>
                </a:ln>
                <a:solidFill>
                  <a:srgbClr val="000000"/>
                </a:solidFill>
                <a:effectLst/>
                <a:latin typeface="Cataneo BT" pitchFamily="66" charset="0"/>
              </a:rPr>
              <a:t>.</a:t>
            </a:r>
            <a:endParaRPr kumimoji="0" lang="de-DE" sz="20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272482" y="116632"/>
            <a:ext cx="3251758" cy="2955178"/>
          </a:xfrm>
          <a:prstGeom prst="rect">
            <a:avLst/>
          </a:prstGeom>
          <a:solidFill>
            <a:srgbClr val="336600">
              <a:alpha val="45000"/>
            </a:srgbClr>
          </a:solidFill>
          <a:ln>
            <a:noFill/>
            <a:headEnd/>
            <a:tailEnd/>
          </a:ln>
          <a:effectLst>
            <a:outerShdw blurRad="25400" dist="25400" dir="2700000" algn="tl" rotWithShape="0">
              <a:prstClr val="black">
                <a:alpha val="98000"/>
              </a:prstClr>
            </a:outerShdw>
          </a:effectLst>
          <a:scene3d>
            <a:camera prst="orthographicFront"/>
            <a:lightRig rig="threePt" dir="t"/>
          </a:scene3d>
          <a:sp3d>
            <a:bevelT/>
          </a:sp3d>
        </p:spPr>
        <p:style>
          <a:lnRef idx="1">
            <a:schemeClr val="accent3"/>
          </a:lnRef>
          <a:fillRef idx="1003">
            <a:schemeClr val="dk1"/>
          </a:fillRef>
          <a:effectRef idx="2">
            <a:schemeClr val="accent3"/>
          </a:effectRef>
          <a:fontRef idx="minor">
            <a:schemeClr val="lt1"/>
          </a:fontRef>
        </p:style>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80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rPr>
              <a:t>S</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rPr>
              <a:t>o wie ein Hirsch </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rPr>
              <a:t>lechzt nach der Quelle,</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rPr>
              <a:t>also verlangt mein Herz nach dir,</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rPr>
              <a:t>damit aus mir an deiner Stelle</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rPr>
              <a:t>die pure Liebe quillt herfür.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de-DE" sz="280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rPr>
              <a:t>B</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rPr>
              <a:t>edingungslose, reine Liebe -</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rPr>
              <a:t>du ew`ge Quelle allen Seins!</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rPr>
              <a:t>Ach, dass ich immer in dir bliebe!</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rPr>
              <a:t>Dann bin ich ewig mit dir eins.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600" b="0" i="0" u="none" strike="noStrike" cap="none" normalizeH="0" baseline="0" dirty="0" smtClean="0">
              <a:ln>
                <a:noFill/>
              </a:ln>
              <a:solidFill>
                <a:schemeClr val="bg1"/>
              </a:solidFill>
              <a:effectLst/>
              <a:latin typeface="Cataneo BT" pitchFamily="66"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smtClean="0">
              <a:ln>
                <a:noFill/>
              </a:ln>
              <a:solidFill>
                <a:srgbClr val="000000"/>
              </a:solidFill>
              <a:effectLst/>
              <a:latin typeface="Cataneo BT" pitchFamily="66"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smtClean="0">
              <a:ln>
                <a:noFill/>
              </a:ln>
              <a:solidFill>
                <a:srgbClr val="000000"/>
              </a:solidFill>
              <a:effectLst/>
              <a:latin typeface="Cataneo BT" pitchFamily="66"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smtClean="0">
              <a:ln>
                <a:noFill/>
              </a:ln>
              <a:solidFill>
                <a:srgbClr val="000000"/>
              </a:solidFill>
              <a:effectLst/>
              <a:latin typeface="Cataneo BT" pitchFamily="66"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smtClean="0">
              <a:ln>
                <a:noFill/>
              </a:ln>
              <a:solidFill>
                <a:srgbClr val="000000"/>
              </a:solidFill>
              <a:effectLst/>
              <a:latin typeface="Cataneo BT" pitchFamily="66" charset="0"/>
            </a:endParaRPr>
          </a:p>
        </p:txBody>
      </p:sp>
      <p:sp>
        <p:nvSpPr>
          <p:cNvPr id="4" name="Rechteck 3"/>
          <p:cNvSpPr/>
          <p:nvPr/>
        </p:nvSpPr>
        <p:spPr>
          <a:xfrm>
            <a:off x="5953132" y="4500570"/>
            <a:ext cx="3230670" cy="1461939"/>
          </a:xfrm>
          <a:prstGeom prst="rect">
            <a:avLst/>
          </a:prstGeom>
        </p:spPr>
        <p:txBody>
          <a:bodyPr wrap="square">
            <a:spAutoFit/>
          </a:bodyPr>
          <a:lstStyle/>
          <a:p>
            <a:pPr lvl="0" algn="r" defTabSz="914400" fontAlgn="base">
              <a:spcBef>
                <a:spcPct val="0"/>
              </a:spcBef>
              <a:spcAft>
                <a:spcPct val="0"/>
              </a:spcAft>
            </a:pPr>
            <a:r>
              <a:rPr lang="de-DE" sz="2000" dirty="0" smtClean="0">
                <a:solidFill>
                  <a:schemeClr val="bg1"/>
                </a:solidFill>
                <a:latin typeface="Cataneo BT" pitchFamily="66" charset="0"/>
              </a:rPr>
              <a:t>W</a:t>
            </a:r>
            <a:r>
              <a:rPr lang="de-DE" sz="1400" dirty="0" smtClean="0">
                <a:solidFill>
                  <a:schemeClr val="bg1"/>
                </a:solidFill>
                <a:latin typeface="Cataneo BT" pitchFamily="66" charset="0"/>
              </a:rPr>
              <a:t>ie der Hirsch lechzt </a:t>
            </a:r>
          </a:p>
          <a:p>
            <a:pPr lvl="0" algn="r" defTabSz="914400" fontAlgn="base">
              <a:spcBef>
                <a:spcPct val="0"/>
              </a:spcBef>
              <a:spcAft>
                <a:spcPct val="0"/>
              </a:spcAft>
            </a:pPr>
            <a:r>
              <a:rPr lang="de-DE" sz="1400" dirty="0" smtClean="0">
                <a:solidFill>
                  <a:schemeClr val="bg1"/>
                </a:solidFill>
                <a:latin typeface="Cataneo BT" pitchFamily="66" charset="0"/>
              </a:rPr>
              <a:t>nach frischem Wasser, </a:t>
            </a:r>
          </a:p>
          <a:p>
            <a:pPr lvl="0" algn="r" defTabSz="914400" fontAlgn="base">
              <a:spcBef>
                <a:spcPct val="0"/>
              </a:spcBef>
              <a:spcAft>
                <a:spcPct val="0"/>
              </a:spcAft>
            </a:pPr>
            <a:r>
              <a:rPr lang="de-DE" sz="1400" dirty="0" smtClean="0">
                <a:solidFill>
                  <a:schemeClr val="bg1"/>
                </a:solidFill>
                <a:latin typeface="Cataneo BT" pitchFamily="66" charset="0"/>
              </a:rPr>
              <a:t>so schreit meine Seele, </a:t>
            </a:r>
          </a:p>
          <a:p>
            <a:pPr lvl="0" algn="r" defTabSz="914400" fontAlgn="base">
              <a:spcBef>
                <a:spcPct val="0"/>
              </a:spcBef>
              <a:spcAft>
                <a:spcPct val="0"/>
              </a:spcAft>
            </a:pPr>
            <a:r>
              <a:rPr lang="de-DE" sz="1400" dirty="0" smtClean="0">
                <a:solidFill>
                  <a:schemeClr val="bg1"/>
                </a:solidFill>
                <a:latin typeface="Cataneo BT" pitchFamily="66" charset="0"/>
              </a:rPr>
              <a:t>Gott, zu dir.</a:t>
            </a:r>
          </a:p>
          <a:p>
            <a:pPr lvl="0" algn="r" defTabSz="914400" fontAlgn="base">
              <a:spcBef>
                <a:spcPct val="0"/>
              </a:spcBef>
              <a:spcAft>
                <a:spcPct val="0"/>
              </a:spcAft>
            </a:pPr>
            <a:endParaRPr lang="de-DE" sz="1400" dirty="0" smtClean="0">
              <a:solidFill>
                <a:schemeClr val="bg1"/>
              </a:solidFill>
              <a:latin typeface="Cataneo BT" pitchFamily="66" charset="0"/>
            </a:endParaRPr>
          </a:p>
          <a:p>
            <a:pPr lvl="0" algn="r" defTabSz="914400" fontAlgn="base">
              <a:spcBef>
                <a:spcPct val="0"/>
              </a:spcBef>
              <a:spcAft>
                <a:spcPct val="0"/>
              </a:spcAft>
            </a:pPr>
            <a:r>
              <a:rPr lang="de-DE" sz="1300" dirty="0" smtClean="0">
                <a:solidFill>
                  <a:schemeClr val="bg1"/>
                </a:solidFill>
                <a:latin typeface="Cataneo BT" pitchFamily="66" charset="0"/>
              </a:rPr>
              <a:t> - </a:t>
            </a:r>
            <a:r>
              <a:rPr lang="de-DE" sz="1200" dirty="0" smtClean="0">
                <a:solidFill>
                  <a:schemeClr val="bg1"/>
                </a:solidFill>
                <a:latin typeface="Cataneo BT" pitchFamily="66" charset="0"/>
              </a:rPr>
              <a:t>Psalm 42:2-3 </a:t>
            </a:r>
            <a:endParaRPr lang="de-DE" sz="1800" dirty="0" smtClean="0">
              <a:solidFill>
                <a:schemeClr val="bg1"/>
              </a:solidFill>
              <a:latin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1025" name="Text Box 1"/>
          <p:cNvSpPr txBox="1">
            <a:spLocks noChangeArrowheads="1"/>
          </p:cNvSpPr>
          <p:nvPr/>
        </p:nvSpPr>
        <p:spPr bwMode="auto">
          <a:xfrm>
            <a:off x="309530" y="428604"/>
            <a:ext cx="3823264" cy="3350443"/>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44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rPr>
              <a:t>A</a:t>
            </a:r>
            <a:r>
              <a:rPr kumimoji="0" lang="de-DE"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rPr>
              <a:t>lles ist dir immer nah,</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rPr>
              <a:t>alle Hilfe, um zu werden,</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rPr>
              <a:t>alles, was du brauchst auf Erden-</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rPr>
              <a:t>bitte drum, schon ist es da!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de-DE" sz="44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rPr>
              <a:t>D</a:t>
            </a:r>
            <a:r>
              <a:rPr kumimoji="0" lang="de-DE"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rPr>
              <a:t>enn der Schöpfer ist es selbst !</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rPr>
              <a:t>Alles, was du je ersehntest,</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rPr>
              <a:t>Liebe– Leben– Allerschönstes-</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rPr>
              <a:t>Alles, was du je erwählst!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4" name="Textfeld 3"/>
          <p:cNvSpPr txBox="1"/>
          <p:nvPr/>
        </p:nvSpPr>
        <p:spPr>
          <a:xfrm>
            <a:off x="309530" y="642918"/>
            <a:ext cx="3106034" cy="5940088"/>
          </a:xfrm>
          <a:prstGeom prst="rect">
            <a:avLst/>
          </a:prstGeom>
          <a:gradFill flip="none" rotWithShape="1">
            <a:gsLst>
              <a:gs pos="50000">
                <a:srgbClr val="AE47FB">
                  <a:alpha val="2000"/>
                </a:srgbClr>
              </a:gs>
              <a:gs pos="50000">
                <a:srgbClr val="6600FF">
                  <a:shade val="67500"/>
                  <a:satMod val="115000"/>
                </a:srgbClr>
              </a:gs>
              <a:gs pos="100000">
                <a:srgbClr val="6600FF">
                  <a:shade val="100000"/>
                  <a:satMod val="115000"/>
                </a:srgbClr>
              </a:gs>
            </a:gsLst>
            <a:lin ang="8100000" scaled="1"/>
            <a:tileRect/>
          </a:gradFill>
          <a:scene3d>
            <a:camera prst="orthographicFront">
              <a:rot lat="0" lon="0" rev="0"/>
            </a:camera>
            <a:lightRig rig="threePt" dir="t">
              <a:rot lat="0" lon="0" rev="1200000"/>
            </a:lightRig>
          </a:scene3d>
          <a:sp3d prstMaterial="matte">
            <a:bevelT w="107950" h="63500" prst="relaxedInset"/>
            <a:bevelB w="38100" h="101600"/>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sz="2000" spc="100" dirty="0" smtClean="0">
                <a:solidFill>
                  <a:schemeClr val="bg1"/>
                </a:solidFill>
                <a:effectLst>
                  <a:outerShdw blurRad="38100" dist="38100" dir="2700000" algn="tl">
                    <a:srgbClr val="000000">
                      <a:alpha val="43137"/>
                    </a:srgbClr>
                  </a:outerShdw>
                </a:effectLst>
                <a:latin typeface="Martina" pitchFamily="2" charset="0"/>
              </a:rPr>
              <a:t>Veilchen</a:t>
            </a:r>
            <a:r>
              <a:rPr lang="de-DE" sz="1800" spc="100" dirty="0" smtClean="0">
                <a:solidFill>
                  <a:schemeClr val="bg1"/>
                </a:solidFill>
                <a:effectLst>
                  <a:outerShdw blurRad="38100" dist="38100" dir="2700000" algn="tl">
                    <a:srgbClr val="000000">
                      <a:alpha val="43137"/>
                    </a:srgbClr>
                  </a:outerShdw>
                </a:effectLst>
                <a:latin typeface="Martina" pitchFamily="2" charset="0"/>
              </a:rPr>
              <a:t/>
            </a:r>
            <a:br>
              <a:rPr lang="de-DE" sz="1800" spc="100" dirty="0" smtClean="0">
                <a:solidFill>
                  <a:schemeClr val="bg1"/>
                </a:solidFill>
                <a:effectLst>
                  <a:outerShdw blurRad="38100" dist="38100" dir="2700000" algn="tl">
                    <a:srgbClr val="000000">
                      <a:alpha val="43137"/>
                    </a:srgbClr>
                  </a:outerShdw>
                </a:effectLst>
                <a:latin typeface="Martina" pitchFamily="2" charset="0"/>
              </a:rPr>
            </a:br>
            <a:r>
              <a:rPr lang="de-DE" sz="1800" spc="100" dirty="0" smtClean="0">
                <a:solidFill>
                  <a:schemeClr val="bg1"/>
                </a:solidFill>
                <a:effectLst>
                  <a:outerShdw blurRad="38100" dist="38100" dir="2700000" algn="tl">
                    <a:srgbClr val="000000">
                      <a:alpha val="43137"/>
                    </a:srgbClr>
                  </a:outerShdw>
                </a:effectLst>
                <a:latin typeface="Martina" pitchFamily="2" charset="0"/>
              </a:rPr>
              <a:t/>
            </a:r>
            <a:br>
              <a:rPr lang="de-DE" sz="1800" spc="100" dirty="0" smtClean="0">
                <a:solidFill>
                  <a:schemeClr val="bg1"/>
                </a:solidFill>
                <a:effectLst>
                  <a:outerShdw blurRad="38100" dist="38100" dir="2700000" algn="tl">
                    <a:srgbClr val="000000">
                      <a:alpha val="43137"/>
                    </a:srgbClr>
                  </a:outerShdw>
                </a:effectLst>
                <a:latin typeface="Martina" pitchFamily="2" charset="0"/>
              </a:rPr>
            </a:br>
            <a:r>
              <a:rPr lang="de-DE" sz="2800" spc="100" dirty="0" smtClean="0">
                <a:solidFill>
                  <a:schemeClr val="bg1"/>
                </a:solidFill>
                <a:effectLst>
                  <a:outerShdw blurRad="38100" dist="38100" dir="2700000" algn="tl">
                    <a:srgbClr val="000000">
                      <a:alpha val="43137"/>
                    </a:srgbClr>
                  </a:outerShdw>
                </a:effectLst>
                <a:latin typeface="Martina" pitchFamily="2" charset="0"/>
              </a:rPr>
              <a:t>W</a:t>
            </a:r>
            <a:r>
              <a:rPr lang="de-DE" sz="1800" spc="100" dirty="0" smtClean="0">
                <a:solidFill>
                  <a:schemeClr val="bg1"/>
                </a:solidFill>
                <a:effectLst>
                  <a:outerShdw blurRad="38100" dist="38100" dir="2700000" algn="tl">
                    <a:srgbClr val="000000">
                      <a:alpha val="43137"/>
                    </a:srgbClr>
                  </a:outerShdw>
                </a:effectLst>
                <a:latin typeface="Martina" pitchFamily="2" charset="0"/>
              </a:rPr>
              <a:t>illst du den süßen</a:t>
            </a:r>
            <a:br>
              <a:rPr lang="de-DE" sz="1800" spc="100" dirty="0" smtClean="0">
                <a:solidFill>
                  <a:schemeClr val="bg1"/>
                </a:solidFill>
                <a:effectLst>
                  <a:outerShdw blurRad="38100" dist="38100" dir="2700000" algn="tl">
                    <a:srgbClr val="000000">
                      <a:alpha val="43137"/>
                    </a:srgbClr>
                  </a:outerShdw>
                </a:effectLst>
                <a:latin typeface="Martina" pitchFamily="2" charset="0"/>
              </a:rPr>
            </a:br>
            <a:r>
              <a:rPr lang="de-DE" sz="1800" spc="100" dirty="0" smtClean="0">
                <a:solidFill>
                  <a:schemeClr val="bg1"/>
                </a:solidFill>
                <a:effectLst>
                  <a:outerShdw blurRad="38100" dist="38100" dir="2700000" algn="tl">
                    <a:srgbClr val="000000">
                      <a:alpha val="43137"/>
                    </a:srgbClr>
                  </a:outerShdw>
                </a:effectLst>
                <a:latin typeface="Martina" pitchFamily="2" charset="0"/>
              </a:rPr>
              <a:t>Duft der Veilchen genießen,</a:t>
            </a:r>
            <a:br>
              <a:rPr lang="de-DE" sz="1800" spc="100" dirty="0" smtClean="0">
                <a:solidFill>
                  <a:schemeClr val="bg1"/>
                </a:solidFill>
                <a:effectLst>
                  <a:outerShdw blurRad="38100" dist="38100" dir="2700000" algn="tl">
                    <a:srgbClr val="000000">
                      <a:alpha val="43137"/>
                    </a:srgbClr>
                  </a:outerShdw>
                </a:effectLst>
                <a:latin typeface="Martina" pitchFamily="2" charset="0"/>
              </a:rPr>
            </a:br>
            <a:r>
              <a:rPr lang="de-DE" sz="1800" spc="100" dirty="0" smtClean="0">
                <a:solidFill>
                  <a:schemeClr val="bg1"/>
                </a:solidFill>
                <a:effectLst>
                  <a:outerShdw blurRad="38100" dist="38100" dir="2700000" algn="tl">
                    <a:srgbClr val="000000">
                      <a:alpha val="43137"/>
                    </a:srgbClr>
                  </a:outerShdw>
                </a:effectLst>
                <a:latin typeface="Martina" pitchFamily="2" charset="0"/>
              </a:rPr>
              <a:t>brauchst du sie nicht pflücken,</a:t>
            </a:r>
          </a:p>
          <a:p>
            <a:r>
              <a:rPr lang="de-DE" sz="1800" spc="100" dirty="0" smtClean="0">
                <a:solidFill>
                  <a:schemeClr val="bg1"/>
                </a:solidFill>
                <a:effectLst>
                  <a:outerShdw blurRad="38100" dist="38100" dir="2700000" algn="tl">
                    <a:srgbClr val="000000">
                      <a:alpha val="43137"/>
                    </a:srgbClr>
                  </a:outerShdw>
                </a:effectLst>
                <a:latin typeface="Martina" pitchFamily="2" charset="0"/>
              </a:rPr>
              <a:t>musst dich nur tief bücken,</a:t>
            </a:r>
            <a:br>
              <a:rPr lang="de-DE" sz="1800" spc="100" dirty="0" smtClean="0">
                <a:solidFill>
                  <a:schemeClr val="bg1"/>
                </a:solidFill>
                <a:effectLst>
                  <a:outerShdw blurRad="38100" dist="38100" dir="2700000" algn="tl">
                    <a:srgbClr val="000000">
                      <a:alpha val="43137"/>
                    </a:srgbClr>
                  </a:outerShdw>
                </a:effectLst>
                <a:latin typeface="Martina" pitchFamily="2" charset="0"/>
              </a:rPr>
            </a:br>
            <a:r>
              <a:rPr lang="de-DE" sz="1800" spc="100" dirty="0" smtClean="0">
                <a:solidFill>
                  <a:schemeClr val="bg1"/>
                </a:solidFill>
                <a:effectLst>
                  <a:outerShdw blurRad="38100" dist="38100" dir="2700000" algn="tl">
                    <a:srgbClr val="000000">
                      <a:alpha val="43137"/>
                    </a:srgbClr>
                  </a:outerShdw>
                </a:effectLst>
                <a:latin typeface="Martina" pitchFamily="2" charset="0"/>
              </a:rPr>
              <a:t>damit uns die Süßen </a:t>
            </a:r>
            <a:br>
              <a:rPr lang="de-DE" sz="1800" spc="100" dirty="0" smtClean="0">
                <a:solidFill>
                  <a:schemeClr val="bg1"/>
                </a:solidFill>
                <a:effectLst>
                  <a:outerShdw blurRad="38100" dist="38100" dir="2700000" algn="tl">
                    <a:srgbClr val="000000">
                      <a:alpha val="43137"/>
                    </a:srgbClr>
                  </a:outerShdw>
                </a:effectLst>
                <a:latin typeface="Martina" pitchFamily="2" charset="0"/>
              </a:rPr>
            </a:br>
            <a:r>
              <a:rPr lang="de-DE" sz="1800" spc="100" dirty="0" smtClean="0">
                <a:solidFill>
                  <a:schemeClr val="bg1"/>
                </a:solidFill>
                <a:effectLst>
                  <a:outerShdw blurRad="38100" dist="38100" dir="2700000" algn="tl">
                    <a:srgbClr val="000000">
                      <a:alpha val="43137"/>
                    </a:srgbClr>
                  </a:outerShdw>
                </a:effectLst>
                <a:latin typeface="Martina" pitchFamily="2" charset="0"/>
              </a:rPr>
              <a:t>noch sehr lange sprießen </a:t>
            </a:r>
            <a:br>
              <a:rPr lang="de-DE" sz="1800" spc="100" dirty="0" smtClean="0">
                <a:solidFill>
                  <a:schemeClr val="bg1"/>
                </a:solidFill>
                <a:effectLst>
                  <a:outerShdw blurRad="38100" dist="38100" dir="2700000" algn="tl">
                    <a:srgbClr val="000000">
                      <a:alpha val="43137"/>
                    </a:srgbClr>
                  </a:outerShdw>
                </a:effectLst>
                <a:latin typeface="Martina" pitchFamily="2" charset="0"/>
              </a:rPr>
            </a:br>
            <a:r>
              <a:rPr lang="de-DE" sz="1800" spc="100" dirty="0" smtClean="0">
                <a:solidFill>
                  <a:schemeClr val="bg1"/>
                </a:solidFill>
                <a:effectLst>
                  <a:outerShdw blurRad="38100" dist="38100" dir="2700000" algn="tl">
                    <a:srgbClr val="000000">
                      <a:alpha val="43137"/>
                    </a:srgbClr>
                  </a:outerShdw>
                </a:effectLst>
                <a:latin typeface="Martina" pitchFamily="2" charset="0"/>
              </a:rPr>
              <a:t>auf unseren Wiesen.</a:t>
            </a:r>
            <a:br>
              <a:rPr lang="de-DE" sz="1800" spc="100" dirty="0" smtClean="0">
                <a:solidFill>
                  <a:schemeClr val="bg1"/>
                </a:solidFill>
                <a:effectLst>
                  <a:outerShdw blurRad="38100" dist="38100" dir="2700000" algn="tl">
                    <a:srgbClr val="000000">
                      <a:alpha val="43137"/>
                    </a:srgbClr>
                  </a:outerShdw>
                </a:effectLst>
                <a:latin typeface="Martina" pitchFamily="2" charset="0"/>
              </a:rPr>
            </a:br>
            <a:r>
              <a:rPr lang="de-DE" sz="1800" spc="100" dirty="0" smtClean="0">
                <a:solidFill>
                  <a:schemeClr val="bg1"/>
                </a:solidFill>
                <a:effectLst>
                  <a:outerShdw blurRad="38100" dist="38100" dir="2700000" algn="tl">
                    <a:srgbClr val="000000">
                      <a:alpha val="43137"/>
                    </a:srgbClr>
                  </a:outerShdw>
                </a:effectLst>
                <a:latin typeface="Martina" pitchFamily="2" charset="0"/>
              </a:rPr>
              <a:t/>
            </a:r>
            <a:br>
              <a:rPr lang="de-DE" sz="1800" spc="100" dirty="0" smtClean="0">
                <a:solidFill>
                  <a:schemeClr val="bg1"/>
                </a:solidFill>
                <a:effectLst>
                  <a:outerShdw blurRad="38100" dist="38100" dir="2700000" algn="tl">
                    <a:srgbClr val="000000">
                      <a:alpha val="43137"/>
                    </a:srgbClr>
                  </a:outerShdw>
                </a:effectLst>
                <a:latin typeface="Martina" pitchFamily="2" charset="0"/>
              </a:rPr>
            </a:br>
            <a:r>
              <a:rPr lang="de-DE" sz="2800" spc="100" dirty="0" smtClean="0">
                <a:solidFill>
                  <a:schemeClr val="bg1"/>
                </a:solidFill>
                <a:effectLst>
                  <a:outerShdw blurRad="38100" dist="38100" dir="2700000" algn="tl">
                    <a:srgbClr val="000000">
                      <a:alpha val="43137"/>
                    </a:srgbClr>
                  </a:outerShdw>
                </a:effectLst>
                <a:latin typeface="Martina" pitchFamily="2" charset="0"/>
              </a:rPr>
              <a:t>L</a:t>
            </a:r>
            <a:r>
              <a:rPr lang="de-DE" sz="1800" spc="100" dirty="0" smtClean="0">
                <a:solidFill>
                  <a:schemeClr val="bg1"/>
                </a:solidFill>
                <a:effectLst>
                  <a:outerShdw blurRad="38100" dist="38100" dir="2700000" algn="tl">
                    <a:srgbClr val="000000">
                      <a:alpha val="43137"/>
                    </a:srgbClr>
                  </a:outerShdw>
                </a:effectLst>
                <a:latin typeface="Martina" pitchFamily="2" charset="0"/>
              </a:rPr>
              <a:t>ernt man sich zu beugen,</a:t>
            </a:r>
            <a:br>
              <a:rPr lang="de-DE" sz="1800" spc="100" dirty="0" smtClean="0">
                <a:solidFill>
                  <a:schemeClr val="bg1"/>
                </a:solidFill>
                <a:effectLst>
                  <a:outerShdw blurRad="38100" dist="38100" dir="2700000" algn="tl">
                    <a:srgbClr val="000000">
                      <a:alpha val="43137"/>
                    </a:srgbClr>
                  </a:outerShdw>
                </a:effectLst>
                <a:latin typeface="Martina" pitchFamily="2" charset="0"/>
              </a:rPr>
            </a:br>
            <a:r>
              <a:rPr lang="de-DE" sz="1800" spc="100" dirty="0" smtClean="0">
                <a:solidFill>
                  <a:schemeClr val="bg1"/>
                </a:solidFill>
                <a:effectLst>
                  <a:outerShdw blurRad="38100" dist="38100" dir="2700000" algn="tl">
                    <a:srgbClr val="000000">
                      <a:alpha val="43137"/>
                    </a:srgbClr>
                  </a:outerShdw>
                </a:effectLst>
                <a:latin typeface="Martina" pitchFamily="2" charset="0"/>
              </a:rPr>
              <a:t>wird man die Schätze finden, </a:t>
            </a:r>
            <a:br>
              <a:rPr lang="de-DE" sz="1800" spc="100" dirty="0" smtClean="0">
                <a:solidFill>
                  <a:schemeClr val="bg1"/>
                </a:solidFill>
                <a:effectLst>
                  <a:outerShdw blurRad="38100" dist="38100" dir="2700000" algn="tl">
                    <a:srgbClr val="000000">
                      <a:alpha val="43137"/>
                    </a:srgbClr>
                  </a:outerShdw>
                </a:effectLst>
                <a:latin typeface="Martina" pitchFamily="2" charset="0"/>
              </a:rPr>
            </a:br>
            <a:r>
              <a:rPr lang="de-DE" sz="1800" spc="100" dirty="0" smtClean="0">
                <a:solidFill>
                  <a:schemeClr val="bg1"/>
                </a:solidFill>
                <a:effectLst>
                  <a:outerShdw blurRad="38100" dist="38100" dir="2700000" algn="tl">
                    <a:srgbClr val="000000">
                      <a:alpha val="43137"/>
                    </a:srgbClr>
                  </a:outerShdw>
                </a:effectLst>
                <a:latin typeface="Martina" pitchFamily="2" charset="0"/>
              </a:rPr>
              <a:t>die selbst einem Blinden </a:t>
            </a:r>
            <a:br>
              <a:rPr lang="de-DE" sz="1800" spc="100" dirty="0" smtClean="0">
                <a:solidFill>
                  <a:schemeClr val="bg1"/>
                </a:solidFill>
                <a:effectLst>
                  <a:outerShdw blurRad="38100" dist="38100" dir="2700000" algn="tl">
                    <a:srgbClr val="000000">
                      <a:alpha val="43137"/>
                    </a:srgbClr>
                  </a:outerShdw>
                </a:effectLst>
                <a:latin typeface="Martina" pitchFamily="2" charset="0"/>
              </a:rPr>
            </a:br>
            <a:r>
              <a:rPr lang="de-DE" sz="1800" spc="100" dirty="0" smtClean="0">
                <a:solidFill>
                  <a:schemeClr val="bg1"/>
                </a:solidFill>
                <a:effectLst>
                  <a:outerShdw blurRad="38100" dist="38100" dir="2700000" algn="tl">
                    <a:srgbClr val="000000">
                      <a:alpha val="43137"/>
                    </a:srgbClr>
                  </a:outerShdw>
                </a:effectLst>
                <a:latin typeface="Martina" pitchFamily="2" charset="0"/>
              </a:rPr>
              <a:t>nicht können entgehn.</a:t>
            </a:r>
            <a:br>
              <a:rPr lang="de-DE" sz="1800" spc="100" dirty="0" smtClean="0">
                <a:solidFill>
                  <a:schemeClr val="bg1"/>
                </a:solidFill>
                <a:effectLst>
                  <a:outerShdw blurRad="38100" dist="38100" dir="2700000" algn="tl">
                    <a:srgbClr val="000000">
                      <a:alpha val="43137"/>
                    </a:srgbClr>
                  </a:outerShdw>
                </a:effectLst>
                <a:latin typeface="Martina" pitchFamily="2" charset="0"/>
              </a:rPr>
            </a:br>
            <a:r>
              <a:rPr lang="de-DE" sz="1800" spc="100" dirty="0" smtClean="0">
                <a:solidFill>
                  <a:schemeClr val="bg1"/>
                </a:solidFill>
                <a:effectLst>
                  <a:outerShdw blurRad="38100" dist="38100" dir="2700000" algn="tl">
                    <a:srgbClr val="000000">
                      <a:alpha val="43137"/>
                    </a:srgbClr>
                  </a:outerShdw>
                </a:effectLst>
                <a:latin typeface="Martina" pitchFamily="2" charset="0"/>
              </a:rPr>
              <a:t>Die süßesten Werte -</a:t>
            </a:r>
            <a:br>
              <a:rPr lang="de-DE" sz="1800" spc="100" dirty="0" smtClean="0">
                <a:solidFill>
                  <a:schemeClr val="bg1"/>
                </a:solidFill>
                <a:effectLst>
                  <a:outerShdw blurRad="38100" dist="38100" dir="2700000" algn="tl">
                    <a:srgbClr val="000000">
                      <a:alpha val="43137"/>
                    </a:srgbClr>
                  </a:outerShdw>
                </a:effectLst>
                <a:latin typeface="Martina" pitchFamily="2" charset="0"/>
              </a:rPr>
            </a:br>
            <a:r>
              <a:rPr lang="de-DE" sz="1800" spc="100" dirty="0" smtClean="0">
                <a:solidFill>
                  <a:schemeClr val="bg1"/>
                </a:solidFill>
                <a:effectLst>
                  <a:outerShdw blurRad="38100" dist="38100" dir="2700000" algn="tl">
                    <a:srgbClr val="000000">
                      <a:alpha val="43137"/>
                    </a:srgbClr>
                  </a:outerShdw>
                </a:effectLst>
                <a:latin typeface="Martina" pitchFamily="2" charset="0"/>
              </a:rPr>
              <a:t>von Demut gefunden</a:t>
            </a:r>
            <a:br>
              <a:rPr lang="de-DE" sz="1800" spc="100" dirty="0" smtClean="0">
                <a:solidFill>
                  <a:schemeClr val="bg1"/>
                </a:solidFill>
                <a:effectLst>
                  <a:outerShdw blurRad="38100" dist="38100" dir="2700000" algn="tl">
                    <a:srgbClr val="000000">
                      <a:alpha val="43137"/>
                    </a:srgbClr>
                  </a:outerShdw>
                </a:effectLst>
                <a:latin typeface="Martina" pitchFamily="2" charset="0"/>
              </a:rPr>
            </a:br>
            <a:r>
              <a:rPr lang="de-DE" sz="1800" spc="100" dirty="0" smtClean="0">
                <a:solidFill>
                  <a:schemeClr val="bg1"/>
                </a:solidFill>
                <a:effectLst>
                  <a:outerShdw blurRad="38100" dist="38100" dir="2700000" algn="tl">
                    <a:srgbClr val="000000">
                      <a:alpha val="43137"/>
                    </a:srgbClr>
                  </a:outerShdw>
                </a:effectLst>
                <a:latin typeface="Martina" pitchFamily="2" charset="0"/>
              </a:rPr>
              <a:t>In seligen Stunden -</a:t>
            </a:r>
            <a:br>
              <a:rPr lang="de-DE" sz="1800" spc="100" dirty="0" smtClean="0">
                <a:solidFill>
                  <a:schemeClr val="bg1"/>
                </a:solidFill>
                <a:effectLst>
                  <a:outerShdw blurRad="38100" dist="38100" dir="2700000" algn="tl">
                    <a:srgbClr val="000000">
                      <a:alpha val="43137"/>
                    </a:srgbClr>
                  </a:outerShdw>
                </a:effectLst>
                <a:latin typeface="Martina" pitchFamily="2" charset="0"/>
              </a:rPr>
            </a:br>
            <a:r>
              <a:rPr lang="de-DE" sz="1800" spc="100" dirty="0" smtClean="0">
                <a:solidFill>
                  <a:schemeClr val="bg1"/>
                </a:solidFill>
                <a:effectLst>
                  <a:outerShdw blurRad="38100" dist="38100" dir="2700000" algn="tl">
                    <a:srgbClr val="000000">
                      <a:alpha val="43137"/>
                    </a:srgbClr>
                  </a:outerShdw>
                </a:effectLst>
                <a:latin typeface="Martina" pitchFamily="2" charset="0"/>
              </a:rPr>
              <a:t>die werden von Oben</a:t>
            </a:r>
            <a:br>
              <a:rPr lang="de-DE" sz="1800" spc="100" dirty="0" smtClean="0">
                <a:solidFill>
                  <a:schemeClr val="bg1"/>
                </a:solidFill>
                <a:effectLst>
                  <a:outerShdw blurRad="38100" dist="38100" dir="2700000" algn="tl">
                    <a:srgbClr val="000000">
                      <a:alpha val="43137"/>
                    </a:srgbClr>
                  </a:outerShdw>
                </a:effectLst>
                <a:latin typeface="Martina" pitchFamily="2" charset="0"/>
              </a:rPr>
            </a:br>
            <a:r>
              <a:rPr lang="de-DE" sz="1800" spc="100" dirty="0" smtClean="0">
                <a:solidFill>
                  <a:schemeClr val="bg1"/>
                </a:solidFill>
                <a:effectLst>
                  <a:outerShdw blurRad="38100" dist="38100" dir="2700000" algn="tl">
                    <a:srgbClr val="000000">
                      <a:alpha val="43137"/>
                    </a:srgbClr>
                  </a:outerShdw>
                </a:effectLst>
                <a:latin typeface="Martina" pitchFamily="2" charset="0"/>
              </a:rPr>
              <a:t>nur selten geseh'n !</a:t>
            </a:r>
            <a:endParaRPr lang="de-DE" sz="1800" spc="100" dirty="0">
              <a:solidFill>
                <a:schemeClr val="bg1"/>
              </a:solidFill>
              <a:effectLst>
                <a:outerShdw blurRad="38100" dist="38100" dir="2700000" algn="tl">
                  <a:srgbClr val="000000">
                    <a:alpha val="43137"/>
                  </a:srgbClr>
                </a:outerShdw>
              </a:effectLst>
              <a:latin typeface="Martina" pitchFamily="2"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5" name="Textfeld 4"/>
          <p:cNvSpPr txBox="1"/>
          <p:nvPr/>
        </p:nvSpPr>
        <p:spPr>
          <a:xfrm>
            <a:off x="488504" y="260648"/>
            <a:ext cx="4681090" cy="6617196"/>
          </a:xfrm>
          <a:prstGeom prst="rect">
            <a:avLst/>
          </a:prstGeom>
          <a:noFill/>
          <a:effectLst>
            <a:outerShdw blurRad="38100" dist="38100" dir="2700000" algn="tl" rotWithShape="0">
              <a:prstClr val="black">
                <a:alpha val="80000"/>
              </a:prstClr>
            </a:outerShdw>
          </a:effectLst>
        </p:spPr>
        <p:txBody>
          <a:bodyPr wrap="none" rtlCol="0">
            <a:spAutoFit/>
          </a:bodyPr>
          <a:lstStyle/>
          <a:p>
            <a:r>
              <a:rPr lang="de-DE" sz="3200" dirty="0" smtClean="0">
                <a:solidFill>
                  <a:schemeClr val="bg1"/>
                </a:solidFill>
                <a:effectLst>
                  <a:outerShdw blurRad="38100" dist="38100" dir="2700000" algn="tl">
                    <a:srgbClr val="000000">
                      <a:alpha val="43137"/>
                    </a:srgbClr>
                  </a:outerShdw>
                </a:effectLst>
                <a:latin typeface="Cataneo BT" pitchFamily="66" charset="0"/>
              </a:rPr>
              <a:t>Ostern </a:t>
            </a:r>
            <a:r>
              <a:rPr lang="de-DE" sz="2000" dirty="0" smtClean="0">
                <a:solidFill>
                  <a:schemeClr val="bg1"/>
                </a:solidFill>
                <a:effectLst>
                  <a:outerShdw blurRad="38100" dist="38100" dir="2700000" algn="tl">
                    <a:srgbClr val="000000">
                      <a:alpha val="43137"/>
                    </a:srgbClr>
                  </a:outerShdw>
                </a:effectLst>
                <a:latin typeface="Cataneo BT" pitchFamily="66" charset="0"/>
              </a:rPr>
              <a:t> </a:t>
            </a:r>
          </a:p>
          <a:p>
            <a:endParaRPr lang="de-DE" sz="2000" dirty="0" smtClean="0">
              <a:solidFill>
                <a:schemeClr val="bg1"/>
              </a:solidFill>
              <a:effectLst>
                <a:outerShdw blurRad="38100" dist="38100" dir="2700000" algn="tl">
                  <a:srgbClr val="000000">
                    <a:alpha val="43137"/>
                  </a:srgbClr>
                </a:outerShdw>
              </a:effectLst>
              <a:latin typeface="Cataneo BT" pitchFamily="66" charset="0"/>
            </a:endParaRPr>
          </a:p>
          <a:p>
            <a:r>
              <a:rPr lang="de-DE" sz="3200" dirty="0" smtClean="0">
                <a:solidFill>
                  <a:schemeClr val="bg1"/>
                </a:solidFill>
                <a:effectLst>
                  <a:outerShdw blurRad="38100" dist="38100" dir="2700000" algn="tl">
                    <a:srgbClr val="000000">
                      <a:alpha val="43137"/>
                    </a:srgbClr>
                  </a:outerShdw>
                </a:effectLst>
                <a:latin typeface="Cataneo BT" pitchFamily="66" charset="0"/>
              </a:rPr>
              <a:t>O</a:t>
            </a:r>
            <a:r>
              <a:rPr lang="de-DE" sz="2000" dirty="0" smtClean="0">
                <a:solidFill>
                  <a:schemeClr val="bg1"/>
                </a:solidFill>
                <a:effectLst>
                  <a:outerShdw blurRad="38100" dist="38100" dir="2700000" algn="tl">
                    <a:srgbClr val="000000">
                      <a:alpha val="43137"/>
                    </a:srgbClr>
                  </a:outerShdw>
                </a:effectLst>
                <a:latin typeface="Cataneo BT" pitchFamily="66" charset="0"/>
              </a:rPr>
              <a:t>sterfriede, Osterfreude,</a:t>
            </a:r>
            <a:br>
              <a:rPr lang="de-DE" sz="2000" dirty="0" smtClean="0">
                <a:solidFill>
                  <a:schemeClr val="bg1"/>
                </a:solidFill>
                <a:effectLst>
                  <a:outerShdw blurRad="38100" dist="38100" dir="2700000" algn="tl">
                    <a:srgbClr val="000000">
                      <a:alpha val="43137"/>
                    </a:srgbClr>
                  </a:outerShdw>
                </a:effectLst>
                <a:latin typeface="Cataneo BT" pitchFamily="66" charset="0"/>
              </a:rPr>
            </a:br>
            <a:r>
              <a:rPr lang="de-DE" sz="2000" dirty="0" smtClean="0">
                <a:solidFill>
                  <a:schemeClr val="bg1"/>
                </a:solidFill>
                <a:effectLst>
                  <a:outerShdw blurRad="38100" dist="38100" dir="2700000" algn="tl">
                    <a:srgbClr val="000000">
                      <a:alpha val="43137"/>
                    </a:srgbClr>
                  </a:outerShdw>
                </a:effectLst>
                <a:latin typeface="Cataneo BT" pitchFamily="66" charset="0"/>
              </a:rPr>
              <a:t>Ostern - Auferstehungskraft.</a:t>
            </a:r>
            <a:br>
              <a:rPr lang="de-DE" sz="2000" dirty="0" smtClean="0">
                <a:solidFill>
                  <a:schemeClr val="bg1"/>
                </a:solidFill>
                <a:effectLst>
                  <a:outerShdw blurRad="38100" dist="38100" dir="2700000" algn="tl">
                    <a:srgbClr val="000000">
                      <a:alpha val="43137"/>
                    </a:srgbClr>
                  </a:outerShdw>
                </a:effectLst>
                <a:latin typeface="Cataneo BT" pitchFamily="66" charset="0"/>
              </a:rPr>
            </a:br>
            <a:r>
              <a:rPr lang="de-DE" sz="2000" dirty="0" smtClean="0">
                <a:solidFill>
                  <a:schemeClr val="bg1"/>
                </a:solidFill>
                <a:effectLst>
                  <a:outerShdw blurRad="38100" dist="38100" dir="2700000" algn="tl">
                    <a:srgbClr val="000000">
                      <a:alpha val="43137"/>
                    </a:srgbClr>
                  </a:outerShdw>
                </a:effectLst>
                <a:latin typeface="Cataneo BT" pitchFamily="66" charset="0"/>
              </a:rPr>
              <a:t>Ostern zeigt uns - einst, wie heute - </a:t>
            </a:r>
            <a:br>
              <a:rPr lang="de-DE" sz="2000" dirty="0" smtClean="0">
                <a:solidFill>
                  <a:schemeClr val="bg1"/>
                </a:solidFill>
                <a:effectLst>
                  <a:outerShdw blurRad="38100" dist="38100" dir="2700000" algn="tl">
                    <a:srgbClr val="000000">
                      <a:alpha val="43137"/>
                    </a:srgbClr>
                  </a:outerShdw>
                </a:effectLst>
                <a:latin typeface="Cataneo BT" pitchFamily="66" charset="0"/>
              </a:rPr>
            </a:br>
            <a:r>
              <a:rPr lang="de-DE" sz="2000" dirty="0" smtClean="0">
                <a:solidFill>
                  <a:schemeClr val="bg1"/>
                </a:solidFill>
                <a:effectLst>
                  <a:outerShdw blurRad="38100" dist="38100" dir="2700000" algn="tl">
                    <a:srgbClr val="000000">
                      <a:alpha val="43137"/>
                    </a:srgbClr>
                  </a:outerShdw>
                </a:effectLst>
                <a:latin typeface="Cataneo BT" pitchFamily="66" charset="0"/>
              </a:rPr>
              <a:t>was das LEBEN hier erschafft.</a:t>
            </a:r>
            <a:br>
              <a:rPr lang="de-DE" sz="2000" dirty="0" smtClean="0">
                <a:solidFill>
                  <a:schemeClr val="bg1"/>
                </a:solidFill>
                <a:effectLst>
                  <a:outerShdw blurRad="38100" dist="38100" dir="2700000" algn="tl">
                    <a:srgbClr val="000000">
                      <a:alpha val="43137"/>
                    </a:srgbClr>
                  </a:outerShdw>
                </a:effectLst>
                <a:latin typeface="Cataneo BT" pitchFamily="66" charset="0"/>
              </a:rPr>
            </a:br>
            <a:r>
              <a:rPr lang="de-DE" sz="2000" dirty="0" smtClean="0">
                <a:solidFill>
                  <a:schemeClr val="bg1"/>
                </a:solidFill>
                <a:effectLst>
                  <a:outerShdw blurRad="38100" dist="38100" dir="2700000" algn="tl">
                    <a:srgbClr val="000000">
                      <a:alpha val="43137"/>
                    </a:srgbClr>
                  </a:outerShdw>
                </a:effectLst>
                <a:latin typeface="Cataneo BT" pitchFamily="66" charset="0"/>
              </a:rPr>
              <a:t/>
            </a:r>
            <a:br>
              <a:rPr lang="de-DE" sz="2000" dirty="0" smtClean="0">
                <a:solidFill>
                  <a:schemeClr val="bg1"/>
                </a:solidFill>
                <a:effectLst>
                  <a:outerShdw blurRad="38100" dist="38100" dir="2700000" algn="tl">
                    <a:srgbClr val="000000">
                      <a:alpha val="43137"/>
                    </a:srgbClr>
                  </a:outerShdw>
                </a:effectLst>
                <a:latin typeface="Cataneo BT" pitchFamily="66" charset="0"/>
              </a:rPr>
            </a:br>
            <a:r>
              <a:rPr lang="de-DE" sz="3200" dirty="0" smtClean="0">
                <a:solidFill>
                  <a:schemeClr val="bg1"/>
                </a:solidFill>
                <a:effectLst>
                  <a:outerShdw blurRad="38100" dist="38100" dir="2700000" algn="tl">
                    <a:srgbClr val="000000">
                      <a:alpha val="43137"/>
                    </a:srgbClr>
                  </a:outerShdw>
                </a:effectLst>
                <a:latin typeface="Cataneo BT" pitchFamily="66" charset="0"/>
              </a:rPr>
              <a:t>N</a:t>
            </a:r>
            <a:r>
              <a:rPr lang="de-DE" sz="2000" dirty="0" smtClean="0">
                <a:solidFill>
                  <a:schemeClr val="bg1"/>
                </a:solidFill>
                <a:effectLst>
                  <a:outerShdw blurRad="38100" dist="38100" dir="2700000" algn="tl">
                    <a:srgbClr val="000000">
                      <a:alpha val="43137"/>
                    </a:srgbClr>
                  </a:outerShdw>
                </a:effectLst>
                <a:latin typeface="Cataneo BT" pitchFamily="66" charset="0"/>
              </a:rPr>
              <a:t>ichts kann uns von Gott je trennen!</a:t>
            </a:r>
            <a:br>
              <a:rPr lang="de-DE" sz="2000" dirty="0" smtClean="0">
                <a:solidFill>
                  <a:schemeClr val="bg1"/>
                </a:solidFill>
                <a:effectLst>
                  <a:outerShdw blurRad="38100" dist="38100" dir="2700000" algn="tl">
                    <a:srgbClr val="000000">
                      <a:alpha val="43137"/>
                    </a:srgbClr>
                  </a:outerShdw>
                </a:effectLst>
                <a:latin typeface="Cataneo BT" pitchFamily="66" charset="0"/>
              </a:rPr>
            </a:br>
            <a:r>
              <a:rPr lang="de-DE" sz="2000" dirty="0" smtClean="0">
                <a:solidFill>
                  <a:schemeClr val="bg1"/>
                </a:solidFill>
                <a:effectLst>
                  <a:outerShdw blurRad="38100" dist="38100" dir="2700000" algn="tl">
                    <a:srgbClr val="000000">
                      <a:alpha val="43137"/>
                    </a:srgbClr>
                  </a:outerShdw>
                </a:effectLst>
                <a:latin typeface="Cataneo BT" pitchFamily="66" charset="0"/>
              </a:rPr>
              <a:t>Hat man diese Kraft gespürt,</a:t>
            </a:r>
            <a:br>
              <a:rPr lang="de-DE" sz="2000" dirty="0" smtClean="0">
                <a:solidFill>
                  <a:schemeClr val="bg1"/>
                </a:solidFill>
                <a:effectLst>
                  <a:outerShdw blurRad="38100" dist="38100" dir="2700000" algn="tl">
                    <a:srgbClr val="000000">
                      <a:alpha val="43137"/>
                    </a:srgbClr>
                  </a:outerShdw>
                </a:effectLst>
                <a:latin typeface="Cataneo BT" pitchFamily="66" charset="0"/>
              </a:rPr>
            </a:br>
            <a:r>
              <a:rPr lang="de-DE" sz="2000" dirty="0" smtClean="0">
                <a:solidFill>
                  <a:schemeClr val="bg1"/>
                </a:solidFill>
                <a:effectLst>
                  <a:outerShdw blurRad="38100" dist="38100" dir="2700000" algn="tl">
                    <a:srgbClr val="000000">
                      <a:alpha val="43137"/>
                    </a:srgbClr>
                  </a:outerShdw>
                </a:effectLst>
                <a:latin typeface="Cataneo BT" pitchFamily="66" charset="0"/>
              </a:rPr>
              <a:t>lässt uns Ostern froh erkennen,</a:t>
            </a:r>
            <a:br>
              <a:rPr lang="de-DE" sz="2000" dirty="0" smtClean="0">
                <a:solidFill>
                  <a:schemeClr val="bg1"/>
                </a:solidFill>
                <a:effectLst>
                  <a:outerShdw blurRad="38100" dist="38100" dir="2700000" algn="tl">
                    <a:srgbClr val="000000">
                      <a:alpha val="43137"/>
                    </a:srgbClr>
                  </a:outerShdw>
                </a:effectLst>
                <a:latin typeface="Cataneo BT" pitchFamily="66" charset="0"/>
              </a:rPr>
            </a:br>
            <a:r>
              <a:rPr lang="de-DE" sz="2000" dirty="0" smtClean="0">
                <a:solidFill>
                  <a:schemeClr val="bg1"/>
                </a:solidFill>
                <a:effectLst>
                  <a:outerShdw blurRad="38100" dist="38100" dir="2700000" algn="tl">
                    <a:srgbClr val="000000">
                      <a:alpha val="43137"/>
                    </a:srgbClr>
                  </a:outerShdw>
                </a:effectLst>
                <a:latin typeface="Cataneo BT" pitchFamily="66" charset="0"/>
              </a:rPr>
              <a:t>dass das Leben triumphiert !</a:t>
            </a:r>
            <a:br>
              <a:rPr lang="de-DE" sz="2000" dirty="0" smtClean="0">
                <a:solidFill>
                  <a:schemeClr val="bg1"/>
                </a:solidFill>
                <a:effectLst>
                  <a:outerShdw blurRad="38100" dist="38100" dir="2700000" algn="tl">
                    <a:srgbClr val="000000">
                      <a:alpha val="43137"/>
                    </a:srgbClr>
                  </a:outerShdw>
                </a:effectLst>
                <a:latin typeface="Cataneo BT" pitchFamily="66" charset="0"/>
              </a:rPr>
            </a:br>
            <a:r>
              <a:rPr lang="de-DE" sz="2000" dirty="0" smtClean="0">
                <a:solidFill>
                  <a:schemeClr val="bg1"/>
                </a:solidFill>
                <a:effectLst>
                  <a:outerShdw blurRad="38100" dist="38100" dir="2700000" algn="tl">
                    <a:srgbClr val="000000">
                      <a:alpha val="43137"/>
                    </a:srgbClr>
                  </a:outerShdw>
                </a:effectLst>
                <a:latin typeface="Cataneo BT" pitchFamily="66" charset="0"/>
              </a:rPr>
              <a:t/>
            </a:r>
            <a:br>
              <a:rPr lang="de-DE" sz="2000" dirty="0" smtClean="0">
                <a:solidFill>
                  <a:schemeClr val="bg1"/>
                </a:solidFill>
                <a:effectLst>
                  <a:outerShdw blurRad="38100" dist="38100" dir="2700000" algn="tl">
                    <a:srgbClr val="000000">
                      <a:alpha val="43137"/>
                    </a:srgbClr>
                  </a:outerShdw>
                </a:effectLst>
                <a:latin typeface="Cataneo BT" pitchFamily="66" charset="0"/>
              </a:rPr>
            </a:br>
            <a:r>
              <a:rPr lang="de-DE" sz="3200" dirty="0" smtClean="0">
                <a:solidFill>
                  <a:schemeClr val="bg1"/>
                </a:solidFill>
                <a:effectLst>
                  <a:outerShdw blurRad="38100" dist="38100" dir="2700000" algn="tl">
                    <a:srgbClr val="000000">
                      <a:alpha val="43137"/>
                    </a:srgbClr>
                  </a:outerShdw>
                </a:effectLst>
                <a:latin typeface="Cataneo BT" pitchFamily="66" charset="0"/>
              </a:rPr>
              <a:t>O</a:t>
            </a:r>
            <a:r>
              <a:rPr lang="de-DE" sz="2000" dirty="0" smtClean="0">
                <a:solidFill>
                  <a:schemeClr val="bg1"/>
                </a:solidFill>
                <a:effectLst>
                  <a:outerShdw blurRad="38100" dist="38100" dir="2700000" algn="tl">
                    <a:srgbClr val="000000">
                      <a:alpha val="43137"/>
                    </a:srgbClr>
                  </a:outerShdw>
                </a:effectLst>
                <a:latin typeface="Cataneo BT" pitchFamily="66" charset="0"/>
              </a:rPr>
              <a:t>stern - welche Macht der Liebe -</a:t>
            </a:r>
            <a:br>
              <a:rPr lang="de-DE" sz="2000" dirty="0" smtClean="0">
                <a:solidFill>
                  <a:schemeClr val="bg1"/>
                </a:solidFill>
                <a:effectLst>
                  <a:outerShdw blurRad="38100" dist="38100" dir="2700000" algn="tl">
                    <a:srgbClr val="000000">
                      <a:alpha val="43137"/>
                    </a:srgbClr>
                  </a:outerShdw>
                </a:effectLst>
                <a:latin typeface="Cataneo BT" pitchFamily="66" charset="0"/>
              </a:rPr>
            </a:br>
            <a:r>
              <a:rPr lang="de-DE" sz="2000" dirty="0" smtClean="0">
                <a:solidFill>
                  <a:schemeClr val="bg1"/>
                </a:solidFill>
                <a:effectLst>
                  <a:outerShdw blurRad="38100" dist="38100" dir="2700000" algn="tl">
                    <a:srgbClr val="000000">
                      <a:alpha val="43137"/>
                    </a:srgbClr>
                  </a:outerShdw>
                </a:effectLst>
                <a:latin typeface="Cataneo BT" pitchFamily="66" charset="0"/>
              </a:rPr>
              <a:t>Ostern - stärkste Kraft der Welt.</a:t>
            </a:r>
            <a:br>
              <a:rPr lang="de-DE" sz="2000" dirty="0" smtClean="0">
                <a:solidFill>
                  <a:schemeClr val="bg1"/>
                </a:solidFill>
                <a:effectLst>
                  <a:outerShdw blurRad="38100" dist="38100" dir="2700000" algn="tl">
                    <a:srgbClr val="000000">
                      <a:alpha val="43137"/>
                    </a:srgbClr>
                  </a:outerShdw>
                </a:effectLst>
                <a:latin typeface="Cataneo BT" pitchFamily="66" charset="0"/>
              </a:rPr>
            </a:br>
            <a:r>
              <a:rPr lang="de-DE" sz="2000" dirty="0" smtClean="0">
                <a:solidFill>
                  <a:schemeClr val="bg1"/>
                </a:solidFill>
                <a:effectLst>
                  <a:outerShdw blurRad="38100" dist="38100" dir="2700000" algn="tl">
                    <a:srgbClr val="000000">
                      <a:alpha val="43137"/>
                    </a:srgbClr>
                  </a:outerShdw>
                </a:effectLst>
                <a:latin typeface="Cataneo BT" pitchFamily="66" charset="0"/>
              </a:rPr>
              <a:t>Ostern weckt die schönsten Triebe,</a:t>
            </a:r>
            <a:br>
              <a:rPr lang="de-DE" sz="2000" dirty="0" smtClean="0">
                <a:solidFill>
                  <a:schemeClr val="bg1"/>
                </a:solidFill>
                <a:effectLst>
                  <a:outerShdw blurRad="38100" dist="38100" dir="2700000" algn="tl">
                    <a:srgbClr val="000000">
                      <a:alpha val="43137"/>
                    </a:srgbClr>
                  </a:outerShdw>
                </a:effectLst>
                <a:latin typeface="Cataneo BT" pitchFamily="66" charset="0"/>
              </a:rPr>
            </a:br>
            <a:r>
              <a:rPr lang="de-DE" sz="2000" dirty="0" smtClean="0">
                <a:solidFill>
                  <a:schemeClr val="bg1"/>
                </a:solidFill>
                <a:effectLst>
                  <a:outerShdw blurRad="38100" dist="38100" dir="2700000" algn="tl">
                    <a:srgbClr val="000000">
                      <a:alpha val="43137"/>
                    </a:srgbClr>
                  </a:outerShdw>
                </a:effectLst>
                <a:latin typeface="Cataneo BT" pitchFamily="66" charset="0"/>
              </a:rPr>
              <a:t>die das Leben hier erhält.</a:t>
            </a:r>
            <a:br>
              <a:rPr lang="de-DE" sz="2000" dirty="0" smtClean="0">
                <a:solidFill>
                  <a:schemeClr val="bg1"/>
                </a:solidFill>
                <a:effectLst>
                  <a:outerShdw blurRad="38100" dist="38100" dir="2700000" algn="tl">
                    <a:srgbClr val="000000">
                      <a:alpha val="43137"/>
                    </a:srgbClr>
                  </a:outerShdw>
                </a:effectLst>
                <a:latin typeface="Cataneo BT" pitchFamily="66" charset="0"/>
              </a:rPr>
            </a:br>
            <a:endParaRPr lang="de-DE" sz="2000" dirty="0" smtClean="0">
              <a:solidFill>
                <a:schemeClr val="bg1"/>
              </a:solidFill>
              <a:effectLst>
                <a:outerShdw blurRad="38100" dist="38100" dir="2700000" algn="tl">
                  <a:srgbClr val="000000">
                    <a:alpha val="43137"/>
                  </a:srgbClr>
                </a:outerShdw>
              </a:effectLst>
              <a:latin typeface="Cataneo BT" pitchFamily="66" charset="0"/>
            </a:endParaRPr>
          </a:p>
          <a:p>
            <a:endParaRPr lang="de-DE" sz="2000" dirty="0" smtClean="0">
              <a:solidFill>
                <a:schemeClr val="bg1"/>
              </a:solidFill>
              <a:effectLst>
                <a:outerShdw blurRad="38100" dist="38100" dir="2700000" algn="tl">
                  <a:srgbClr val="000000">
                    <a:alpha val="43137"/>
                  </a:srgbClr>
                </a:outerShdw>
              </a:effectLst>
              <a:latin typeface="Cataneo BT" pitchFamily="66" charset="0"/>
            </a:endParaRPr>
          </a:p>
          <a:p>
            <a:r>
              <a:rPr lang="de-DE" sz="1600" dirty="0" smtClean="0">
                <a:solidFill>
                  <a:schemeClr val="bg1"/>
                </a:solidFill>
                <a:effectLst>
                  <a:outerShdw blurRad="38100" dist="38100" dir="2700000" algn="tl">
                    <a:srgbClr val="000000">
                      <a:alpha val="43137"/>
                    </a:srgbClr>
                  </a:outerShdw>
                </a:effectLst>
                <a:latin typeface="Cataneo BT" pitchFamily="66" charset="0"/>
              </a:rPr>
              <a:t>Armin Brech, 5. April 2012</a:t>
            </a:r>
            <a:endParaRPr lang="de-DE" sz="1800" dirty="0">
              <a:solidFill>
                <a:schemeClr val="bg1"/>
              </a:solidFill>
              <a:effectLst>
                <a:outerShdw blurRad="38100" dist="38100" dir="2700000" algn="tl">
                  <a:srgbClr val="000000">
                    <a:alpha val="43137"/>
                  </a:srgbClr>
                </a:outerShdw>
              </a:effectLst>
              <a:latin typeface="Cataneo BT" pitchFamily="66"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3" name="Rechteck 2"/>
          <p:cNvSpPr/>
          <p:nvPr/>
        </p:nvSpPr>
        <p:spPr>
          <a:xfrm>
            <a:off x="1440160" y="1"/>
            <a:ext cx="7977336" cy="6909584"/>
          </a:xfrm>
          <a:prstGeom prst="rect">
            <a:avLst/>
          </a:prstGeom>
          <a:effectLst>
            <a:outerShdw blurRad="25400" dist="38100" dir="2700000" algn="tl" rotWithShape="0">
              <a:prstClr val="black">
                <a:alpha val="81000"/>
              </a:prstClr>
            </a:outerShdw>
          </a:effectLst>
        </p:spPr>
        <p:txBody>
          <a:bodyPr wrap="square">
            <a:spAutoFit/>
          </a:bodyPr>
          <a:lstStyle/>
          <a:p>
            <a:pPr algn="r"/>
            <a:r>
              <a:rPr lang="de-DE" sz="4400" dirty="0" smtClean="0">
                <a:solidFill>
                  <a:schemeClr val="bg1"/>
                </a:solidFill>
                <a:effectLst>
                  <a:outerShdw blurRad="38100" dist="38100" dir="2700000" algn="tl">
                    <a:srgbClr val="000000">
                      <a:alpha val="43137"/>
                    </a:srgbClr>
                  </a:outerShdw>
                </a:effectLst>
                <a:latin typeface="Martina" pitchFamily="2" charset="0"/>
              </a:rPr>
              <a:t>O</a:t>
            </a:r>
            <a:r>
              <a:rPr lang="de-DE" sz="2800" dirty="0" smtClean="0">
                <a:solidFill>
                  <a:schemeClr val="bg1"/>
                </a:solidFill>
                <a:effectLst>
                  <a:outerShdw blurRad="38100" dist="38100" dir="2700000" algn="tl">
                    <a:srgbClr val="000000">
                      <a:alpha val="43137"/>
                    </a:srgbClr>
                  </a:outerShdw>
                </a:effectLst>
                <a:latin typeface="Martina" pitchFamily="2" charset="0"/>
              </a:rPr>
              <a:t>stergedanke</a:t>
            </a:r>
          </a:p>
          <a:p>
            <a:pPr algn="r"/>
            <a:r>
              <a:rPr lang="de-DE" sz="1800" dirty="0" smtClean="0">
                <a:solidFill>
                  <a:schemeClr val="bg1"/>
                </a:solidFill>
                <a:effectLst>
                  <a:outerShdw blurRad="38100" dist="38100" dir="2700000" algn="tl">
                    <a:srgbClr val="000000">
                      <a:alpha val="43137"/>
                    </a:srgbClr>
                  </a:outerShdw>
                </a:effectLst>
                <a:latin typeface="Martina" pitchFamily="2" charset="0"/>
              </a:rPr>
              <a:t/>
            </a:r>
            <a:br>
              <a:rPr lang="de-DE" sz="1800" dirty="0" smtClean="0">
                <a:solidFill>
                  <a:schemeClr val="bg1"/>
                </a:solidFill>
                <a:effectLst>
                  <a:outerShdw blurRad="38100" dist="38100" dir="2700000" algn="tl">
                    <a:srgbClr val="000000">
                      <a:alpha val="43137"/>
                    </a:srgbClr>
                  </a:outerShdw>
                </a:effectLst>
                <a:latin typeface="Martina" pitchFamily="2" charset="0"/>
              </a:rPr>
            </a:br>
            <a:r>
              <a:rPr lang="de-DE" sz="3200" dirty="0" smtClean="0">
                <a:solidFill>
                  <a:schemeClr val="bg1"/>
                </a:solidFill>
                <a:effectLst>
                  <a:outerShdw blurRad="38100" dist="38100" dir="2700000" algn="tl">
                    <a:srgbClr val="000000">
                      <a:alpha val="43137"/>
                    </a:srgbClr>
                  </a:outerShdw>
                </a:effectLst>
                <a:latin typeface="Martina" pitchFamily="2" charset="0"/>
              </a:rPr>
              <a:t>N</a:t>
            </a:r>
            <a:r>
              <a:rPr lang="de-DE" sz="1800" dirty="0" smtClean="0">
                <a:solidFill>
                  <a:schemeClr val="bg1"/>
                </a:solidFill>
                <a:effectLst>
                  <a:outerShdw blurRad="38100" dist="38100" dir="2700000" algn="tl">
                    <a:srgbClr val="000000">
                      <a:alpha val="43137"/>
                    </a:srgbClr>
                  </a:outerShdw>
                </a:effectLst>
                <a:latin typeface="Martina" pitchFamily="2" charset="0"/>
              </a:rPr>
              <a:t>icht Sieg über den Tod, </a:t>
            </a:r>
          </a:p>
          <a:p>
            <a:pPr algn="r"/>
            <a:r>
              <a:rPr lang="de-DE" sz="1800" dirty="0" smtClean="0">
                <a:solidFill>
                  <a:schemeClr val="bg1"/>
                </a:solidFill>
                <a:effectLst>
                  <a:outerShdw blurRad="38100" dist="38100" dir="2700000" algn="tl">
                    <a:srgbClr val="000000">
                      <a:alpha val="43137"/>
                    </a:srgbClr>
                  </a:outerShdw>
                </a:effectLst>
                <a:latin typeface="Martina" pitchFamily="2" charset="0"/>
              </a:rPr>
              <a:t>sondern Triumph der Liebe und des Lebens </a:t>
            </a:r>
          </a:p>
          <a:p>
            <a:pPr algn="r"/>
            <a:r>
              <a:rPr lang="de-DE" sz="1800" dirty="0" smtClean="0">
                <a:solidFill>
                  <a:schemeClr val="bg1"/>
                </a:solidFill>
                <a:effectLst>
                  <a:outerShdw blurRad="38100" dist="38100" dir="2700000" algn="tl">
                    <a:srgbClr val="000000">
                      <a:alpha val="43137"/>
                    </a:srgbClr>
                  </a:outerShdw>
                </a:effectLst>
                <a:latin typeface="Martina" pitchFamily="2" charset="0"/>
              </a:rPr>
              <a:t>über Tod, durch den Tod, und über den Tod hinaus. </a:t>
            </a:r>
          </a:p>
          <a:p>
            <a:pPr algn="r"/>
            <a:endParaRPr lang="de-DE" sz="1050" dirty="0" smtClean="0">
              <a:solidFill>
                <a:schemeClr val="bg1"/>
              </a:solidFill>
              <a:effectLst>
                <a:outerShdw blurRad="38100" dist="38100" dir="2700000" algn="tl">
                  <a:srgbClr val="000000">
                    <a:alpha val="43137"/>
                  </a:srgbClr>
                </a:outerShdw>
              </a:effectLst>
              <a:latin typeface="Martina" pitchFamily="2" charset="0"/>
            </a:endParaRPr>
          </a:p>
          <a:p>
            <a:pPr algn="r"/>
            <a:r>
              <a:rPr lang="de-DE" sz="3200" dirty="0" smtClean="0">
                <a:solidFill>
                  <a:schemeClr val="bg1"/>
                </a:solidFill>
                <a:effectLst>
                  <a:outerShdw blurRad="38100" dist="38100" dir="2700000" algn="tl">
                    <a:srgbClr val="000000">
                      <a:alpha val="43137"/>
                    </a:srgbClr>
                  </a:outerShdw>
                </a:effectLst>
                <a:latin typeface="Martina" pitchFamily="2" charset="0"/>
              </a:rPr>
              <a:t>E</a:t>
            </a:r>
            <a:r>
              <a:rPr lang="de-DE" sz="1800" dirty="0" smtClean="0">
                <a:solidFill>
                  <a:schemeClr val="bg1"/>
                </a:solidFill>
                <a:effectLst>
                  <a:outerShdw blurRad="38100" dist="38100" dir="2700000" algn="tl">
                    <a:srgbClr val="000000">
                      <a:alpha val="43137"/>
                    </a:srgbClr>
                  </a:outerShdw>
                </a:effectLst>
                <a:latin typeface="Martina" pitchFamily="2" charset="0"/>
              </a:rPr>
              <a:t>ine liebevolle Demonstration des universellen Lebens </a:t>
            </a:r>
          </a:p>
          <a:p>
            <a:pPr algn="r"/>
            <a:r>
              <a:rPr lang="de-DE" sz="1800" dirty="0" smtClean="0">
                <a:solidFill>
                  <a:schemeClr val="bg1"/>
                </a:solidFill>
                <a:effectLst>
                  <a:outerShdw blurRad="38100" dist="38100" dir="2700000" algn="tl">
                    <a:srgbClr val="000000">
                      <a:alpha val="43137"/>
                    </a:srgbClr>
                  </a:outerShdw>
                </a:effectLst>
                <a:latin typeface="Martina" pitchFamily="2" charset="0"/>
              </a:rPr>
              <a:t>an das individuelle Leben – </a:t>
            </a:r>
          </a:p>
          <a:p>
            <a:pPr algn="r"/>
            <a:r>
              <a:rPr lang="de-DE" sz="1800" dirty="0" smtClean="0">
                <a:solidFill>
                  <a:schemeClr val="bg1"/>
                </a:solidFill>
                <a:effectLst>
                  <a:outerShdw blurRad="38100" dist="38100" dir="2700000" algn="tl">
                    <a:srgbClr val="000000">
                      <a:alpha val="43137"/>
                    </a:srgbClr>
                  </a:outerShdw>
                </a:effectLst>
                <a:latin typeface="Martina" pitchFamily="2" charset="0"/>
              </a:rPr>
              <a:t>eine zärtliche Berührung des Himmels </a:t>
            </a:r>
          </a:p>
          <a:p>
            <a:pPr algn="r"/>
            <a:r>
              <a:rPr lang="de-DE" sz="1800" dirty="0" smtClean="0">
                <a:solidFill>
                  <a:schemeClr val="bg1"/>
                </a:solidFill>
                <a:effectLst>
                  <a:outerShdw blurRad="38100" dist="38100" dir="2700000" algn="tl">
                    <a:srgbClr val="000000">
                      <a:alpha val="43137"/>
                    </a:srgbClr>
                  </a:outerShdw>
                </a:effectLst>
                <a:latin typeface="Martina" pitchFamily="2" charset="0"/>
              </a:rPr>
              <a:t>durch Jesus an uns !</a:t>
            </a:r>
          </a:p>
          <a:p>
            <a:pPr algn="r"/>
            <a:r>
              <a:rPr lang="de-DE" sz="1050" dirty="0" smtClean="0">
                <a:solidFill>
                  <a:schemeClr val="bg1"/>
                </a:solidFill>
                <a:effectLst>
                  <a:outerShdw blurRad="38100" dist="38100" dir="2700000" algn="tl">
                    <a:srgbClr val="000000">
                      <a:alpha val="43137"/>
                    </a:srgbClr>
                  </a:outerShdw>
                </a:effectLst>
                <a:latin typeface="Martina" pitchFamily="2" charset="0"/>
              </a:rPr>
              <a:t/>
            </a:r>
            <a:br>
              <a:rPr lang="de-DE" sz="1050" dirty="0" smtClean="0">
                <a:solidFill>
                  <a:schemeClr val="bg1"/>
                </a:solidFill>
                <a:effectLst>
                  <a:outerShdw blurRad="38100" dist="38100" dir="2700000" algn="tl">
                    <a:srgbClr val="000000">
                      <a:alpha val="43137"/>
                    </a:srgbClr>
                  </a:outerShdw>
                </a:effectLst>
                <a:latin typeface="Martina" pitchFamily="2" charset="0"/>
              </a:rPr>
            </a:br>
            <a:r>
              <a:rPr lang="de-DE" sz="3200" dirty="0" smtClean="0">
                <a:solidFill>
                  <a:schemeClr val="bg1"/>
                </a:solidFill>
                <a:effectLst>
                  <a:outerShdw blurRad="38100" dist="38100" dir="2700000" algn="tl">
                    <a:srgbClr val="000000">
                      <a:alpha val="43137"/>
                    </a:srgbClr>
                  </a:outerShdw>
                </a:effectLst>
                <a:latin typeface="Martina" pitchFamily="2" charset="0"/>
              </a:rPr>
              <a:t>E</a:t>
            </a:r>
            <a:r>
              <a:rPr lang="de-DE" sz="1800" dirty="0" smtClean="0">
                <a:solidFill>
                  <a:schemeClr val="bg1"/>
                </a:solidFill>
                <a:effectLst>
                  <a:outerShdw blurRad="38100" dist="38100" dir="2700000" algn="tl">
                    <a:srgbClr val="000000">
                      <a:alpha val="43137"/>
                    </a:srgbClr>
                  </a:outerShdw>
                </a:effectLst>
                <a:latin typeface="Martina" pitchFamily="2" charset="0"/>
              </a:rPr>
              <a:t>wig - weil frei und unabhängig </a:t>
            </a:r>
          </a:p>
          <a:p>
            <a:pPr algn="r"/>
            <a:r>
              <a:rPr lang="de-DE" sz="1800" dirty="0" smtClean="0">
                <a:solidFill>
                  <a:schemeClr val="bg1"/>
                </a:solidFill>
                <a:effectLst>
                  <a:outerShdw blurRad="38100" dist="38100" dir="2700000" algn="tl">
                    <a:srgbClr val="000000">
                      <a:alpha val="43137"/>
                    </a:srgbClr>
                  </a:outerShdw>
                </a:effectLst>
                <a:latin typeface="Martina" pitchFamily="2" charset="0"/>
              </a:rPr>
              <a:t>von Materie, Raum und Zeit.</a:t>
            </a:r>
          </a:p>
          <a:p>
            <a:pPr algn="r"/>
            <a:endParaRPr lang="de-DE" sz="1050" dirty="0" smtClean="0">
              <a:solidFill>
                <a:schemeClr val="bg1"/>
              </a:solidFill>
              <a:effectLst>
                <a:outerShdw blurRad="38100" dist="38100" dir="2700000" algn="tl">
                  <a:srgbClr val="000000">
                    <a:alpha val="43137"/>
                  </a:srgbClr>
                </a:outerShdw>
              </a:effectLst>
              <a:latin typeface="Martina" pitchFamily="2" charset="0"/>
            </a:endParaRPr>
          </a:p>
          <a:p>
            <a:pPr algn="r"/>
            <a:r>
              <a:rPr lang="de-DE" sz="3200" dirty="0" smtClean="0">
                <a:solidFill>
                  <a:schemeClr val="bg1"/>
                </a:solidFill>
                <a:effectLst>
                  <a:outerShdw blurRad="38100" dist="38100" dir="2700000" algn="tl">
                    <a:srgbClr val="000000">
                      <a:alpha val="43137"/>
                    </a:srgbClr>
                  </a:outerShdw>
                </a:effectLst>
                <a:latin typeface="Martina" pitchFamily="2" charset="0"/>
              </a:rPr>
              <a:t>E</a:t>
            </a:r>
            <a:r>
              <a:rPr lang="de-DE" sz="1800" dirty="0" smtClean="0">
                <a:solidFill>
                  <a:schemeClr val="bg1"/>
                </a:solidFill>
                <a:effectLst>
                  <a:outerShdw blurRad="38100" dist="38100" dir="2700000" algn="tl">
                    <a:srgbClr val="000000">
                      <a:alpha val="43137"/>
                    </a:srgbClr>
                  </a:outerShdw>
                </a:effectLst>
                <a:latin typeface="Martina" pitchFamily="2" charset="0"/>
              </a:rPr>
              <a:t>inzigartig - und doch Billiardenfach verkörpert </a:t>
            </a:r>
          </a:p>
          <a:p>
            <a:pPr algn="r"/>
            <a:r>
              <a:rPr lang="de-DE" sz="1800" dirty="0" smtClean="0">
                <a:solidFill>
                  <a:schemeClr val="bg1"/>
                </a:solidFill>
                <a:effectLst>
                  <a:outerShdw blurRad="38100" dist="38100" dir="2700000" algn="tl">
                    <a:srgbClr val="000000">
                      <a:alpha val="43137"/>
                    </a:srgbClr>
                  </a:outerShdw>
                </a:effectLst>
                <a:latin typeface="Martina" pitchFamily="2" charset="0"/>
              </a:rPr>
              <a:t>durch Materie in Raum und Zeit.</a:t>
            </a:r>
          </a:p>
          <a:p>
            <a:pPr algn="r"/>
            <a:endParaRPr lang="de-DE" sz="1050" dirty="0" smtClean="0">
              <a:solidFill>
                <a:schemeClr val="bg1"/>
              </a:solidFill>
              <a:effectLst>
                <a:outerShdw blurRad="38100" dist="38100" dir="2700000" algn="tl">
                  <a:srgbClr val="000000">
                    <a:alpha val="43137"/>
                  </a:srgbClr>
                </a:outerShdw>
              </a:effectLst>
              <a:latin typeface="Martina" pitchFamily="2" charset="0"/>
            </a:endParaRPr>
          </a:p>
          <a:p>
            <a:pPr algn="r"/>
            <a:r>
              <a:rPr lang="de-DE" sz="3200" dirty="0" smtClean="0">
                <a:solidFill>
                  <a:schemeClr val="bg1"/>
                </a:solidFill>
                <a:effectLst>
                  <a:outerShdw blurRad="38100" dist="38100" dir="2700000" algn="tl">
                    <a:srgbClr val="000000">
                      <a:alpha val="43137"/>
                    </a:srgbClr>
                  </a:outerShdw>
                </a:effectLst>
                <a:latin typeface="Martina" pitchFamily="2" charset="0"/>
              </a:rPr>
              <a:t>W</a:t>
            </a:r>
            <a:r>
              <a:rPr lang="de-DE" sz="1800" dirty="0" smtClean="0">
                <a:solidFill>
                  <a:schemeClr val="bg1"/>
                </a:solidFill>
                <a:effectLst>
                  <a:outerShdw blurRad="38100" dist="38100" dir="2700000" algn="tl">
                    <a:srgbClr val="000000">
                      <a:alpha val="43137"/>
                    </a:srgbClr>
                  </a:outerShdw>
                </a:effectLst>
                <a:latin typeface="Martina" pitchFamily="2" charset="0"/>
              </a:rPr>
              <a:t>undervoll, weil sich das Leben - selbst voller Wunder -</a:t>
            </a:r>
            <a:br>
              <a:rPr lang="de-DE" sz="1800" dirty="0" smtClean="0">
                <a:solidFill>
                  <a:schemeClr val="bg1"/>
                </a:solidFill>
                <a:effectLst>
                  <a:outerShdw blurRad="38100" dist="38100" dir="2700000" algn="tl">
                    <a:srgbClr val="000000">
                      <a:alpha val="43137"/>
                    </a:srgbClr>
                  </a:outerShdw>
                </a:effectLst>
                <a:latin typeface="Martina" pitchFamily="2" charset="0"/>
              </a:rPr>
            </a:br>
            <a:r>
              <a:rPr lang="de-DE" sz="1800" dirty="0" smtClean="0">
                <a:solidFill>
                  <a:schemeClr val="bg1"/>
                </a:solidFill>
                <a:effectLst>
                  <a:outerShdw blurRad="38100" dist="38100" dir="2700000" algn="tl">
                    <a:srgbClr val="000000">
                      <a:alpha val="43137"/>
                    </a:srgbClr>
                  </a:outerShdw>
                </a:effectLst>
                <a:latin typeface="Martina" pitchFamily="2" charset="0"/>
              </a:rPr>
              <a:t>auf wunderbare Weise in und an uns offenbart!</a:t>
            </a:r>
            <a:br>
              <a:rPr lang="de-DE" sz="1800" dirty="0" smtClean="0">
                <a:solidFill>
                  <a:schemeClr val="bg1"/>
                </a:solidFill>
                <a:effectLst>
                  <a:outerShdw blurRad="38100" dist="38100" dir="2700000" algn="tl">
                    <a:srgbClr val="000000">
                      <a:alpha val="43137"/>
                    </a:srgbClr>
                  </a:outerShdw>
                </a:effectLst>
                <a:latin typeface="Martina" pitchFamily="2" charset="0"/>
              </a:rPr>
            </a:br>
            <a:r>
              <a:rPr lang="de-DE" sz="1800" dirty="0" smtClean="0">
                <a:solidFill>
                  <a:schemeClr val="bg1"/>
                </a:solidFill>
                <a:effectLst>
                  <a:outerShdw blurRad="38100" dist="38100" dir="2700000" algn="tl">
                    <a:srgbClr val="000000">
                      <a:alpha val="43137"/>
                    </a:srgbClr>
                  </a:outerShdw>
                </a:effectLst>
                <a:latin typeface="Martina" pitchFamily="2" charset="0"/>
              </a:rPr>
              <a:t/>
            </a:r>
            <a:br>
              <a:rPr lang="de-DE" sz="1800" dirty="0" smtClean="0">
                <a:solidFill>
                  <a:schemeClr val="bg1"/>
                </a:solidFill>
                <a:effectLst>
                  <a:outerShdw blurRad="38100" dist="38100" dir="2700000" algn="tl">
                    <a:srgbClr val="000000">
                      <a:alpha val="43137"/>
                    </a:srgbClr>
                  </a:outerShdw>
                </a:effectLst>
                <a:latin typeface="Martina" pitchFamily="2" charset="0"/>
              </a:rPr>
            </a:br>
            <a:r>
              <a:rPr lang="de-DE" dirty="0" smtClean="0">
                <a:solidFill>
                  <a:schemeClr val="bg1"/>
                </a:solidFill>
                <a:effectLst>
                  <a:outerShdw blurRad="38100" dist="38100" dir="2700000" algn="tl">
                    <a:srgbClr val="000000">
                      <a:alpha val="43137"/>
                    </a:srgbClr>
                  </a:outerShdw>
                </a:effectLst>
                <a:latin typeface="Martina" pitchFamily="2" charset="0"/>
              </a:rPr>
              <a:t>A. B.</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t="13398" r="5376"/>
          <a:stretch>
            <a:fillRect/>
          </a:stretch>
        </p:blipFill>
        <p:spPr bwMode="auto">
          <a:xfrm flipH="1">
            <a:off x="1" y="0"/>
            <a:ext cx="5313040" cy="6858000"/>
          </a:xfrm>
          <a:prstGeom prst="rect">
            <a:avLst/>
          </a:prstGeom>
          <a:noFill/>
          <a:ln w="9525">
            <a:noFill/>
            <a:miter lim="800000"/>
            <a:headEnd/>
            <a:tailEnd/>
          </a:ln>
        </p:spPr>
      </p:pic>
      <p:sp>
        <p:nvSpPr>
          <p:cNvPr id="6" name="Textfeld 5"/>
          <p:cNvSpPr txBox="1"/>
          <p:nvPr/>
        </p:nvSpPr>
        <p:spPr>
          <a:xfrm>
            <a:off x="3800871" y="836712"/>
            <a:ext cx="5552546" cy="4339650"/>
          </a:xfrm>
          <a:prstGeom prst="rect">
            <a:avLst/>
          </a:prstGeom>
          <a:noFill/>
        </p:spPr>
        <p:txBody>
          <a:bodyPr wrap="none" rtlCol="0">
            <a:spAutoFit/>
          </a:bodyPr>
          <a:lstStyle/>
          <a:p>
            <a:r>
              <a:rPr lang="de-DE" sz="5400" dirty="0" smtClean="0">
                <a:effectLst>
                  <a:outerShdw blurRad="38100" dist="38100" dir="2700000" algn="tl">
                    <a:srgbClr val="000000">
                      <a:alpha val="43137"/>
                    </a:srgbClr>
                  </a:outerShdw>
                </a:effectLst>
                <a:latin typeface="Flubber" pitchFamily="2" charset="0"/>
              </a:rPr>
              <a:t>D</a:t>
            </a:r>
            <a:r>
              <a:rPr lang="de-DE" sz="2400" dirty="0" smtClean="0">
                <a:effectLst>
                  <a:outerShdw blurRad="38100" dist="38100" dir="2700000" algn="tl">
                    <a:srgbClr val="000000">
                      <a:alpha val="43137"/>
                    </a:srgbClr>
                  </a:outerShdw>
                </a:effectLst>
                <a:latin typeface="Flubber" pitchFamily="2" charset="0"/>
              </a:rPr>
              <a:t>ie Menschheit sitzt auf ihrem Ast</a:t>
            </a:r>
          </a:p>
          <a:p>
            <a:r>
              <a:rPr lang="de-DE" sz="2400" dirty="0" smtClean="0">
                <a:effectLst>
                  <a:outerShdw blurRad="38100" dist="38100" dir="2700000" algn="tl">
                    <a:srgbClr val="000000">
                      <a:alpha val="43137"/>
                    </a:srgbClr>
                  </a:outerShdw>
                </a:effectLst>
                <a:latin typeface="Flubber" pitchFamily="2" charset="0"/>
              </a:rPr>
              <a:t>und hört nicht auf zu sägen.</a:t>
            </a:r>
          </a:p>
          <a:p>
            <a:r>
              <a:rPr lang="de-DE" sz="2400" dirty="0" smtClean="0">
                <a:effectLst>
                  <a:outerShdw blurRad="38100" dist="38100" dir="2700000" algn="tl">
                    <a:srgbClr val="000000">
                      <a:alpha val="43137"/>
                    </a:srgbClr>
                  </a:outerShdw>
                </a:effectLst>
                <a:latin typeface="Flubber" pitchFamily="2" charset="0"/>
              </a:rPr>
              <a:t>Er knackt bedrohlich - bricht fast ab!</a:t>
            </a:r>
          </a:p>
          <a:p>
            <a:r>
              <a:rPr lang="de-DE" sz="2400" dirty="0" smtClean="0">
                <a:effectLst>
                  <a:outerShdw blurRad="38100" dist="38100" dir="2700000" algn="tl">
                    <a:srgbClr val="000000">
                      <a:alpha val="43137"/>
                    </a:srgbClr>
                  </a:outerShdw>
                </a:effectLst>
                <a:latin typeface="Flubber" pitchFamily="2" charset="0"/>
              </a:rPr>
              <a:t>Wie wollt ihr überleben?</a:t>
            </a:r>
          </a:p>
          <a:p>
            <a:endParaRPr lang="de-DE" sz="2400" dirty="0" smtClean="0">
              <a:effectLst>
                <a:outerShdw blurRad="38100" dist="38100" dir="2700000" algn="tl">
                  <a:srgbClr val="000000">
                    <a:alpha val="43137"/>
                  </a:srgbClr>
                </a:outerShdw>
              </a:effectLst>
              <a:latin typeface="Flubber" pitchFamily="2" charset="0"/>
            </a:endParaRPr>
          </a:p>
          <a:p>
            <a:r>
              <a:rPr lang="de-DE" sz="5400" dirty="0" smtClean="0">
                <a:effectLst>
                  <a:outerShdw blurRad="38100" dist="38100" dir="2700000" algn="tl">
                    <a:srgbClr val="000000">
                      <a:alpha val="43137"/>
                    </a:srgbClr>
                  </a:outerShdw>
                </a:effectLst>
                <a:latin typeface="Flubber" pitchFamily="2" charset="0"/>
              </a:rPr>
              <a:t>I</a:t>
            </a:r>
            <a:r>
              <a:rPr lang="de-DE" sz="2400" dirty="0" smtClean="0">
                <a:effectLst>
                  <a:outerShdw blurRad="38100" dist="38100" dir="2700000" algn="tl">
                    <a:srgbClr val="000000">
                      <a:alpha val="43137"/>
                    </a:srgbClr>
                  </a:outerShdw>
                </a:effectLst>
                <a:latin typeface="Flubber" pitchFamily="2" charset="0"/>
              </a:rPr>
              <a:t>hr fühlt euch sicher - meint, er hält,</a:t>
            </a:r>
          </a:p>
          <a:p>
            <a:r>
              <a:rPr lang="de-DE" sz="2400" dirty="0" smtClean="0">
                <a:effectLst>
                  <a:outerShdw blurRad="38100" dist="38100" dir="2700000" algn="tl">
                    <a:srgbClr val="000000">
                      <a:alpha val="43137"/>
                    </a:srgbClr>
                  </a:outerShdw>
                </a:effectLst>
                <a:latin typeface="Flubber" pitchFamily="2" charset="0"/>
              </a:rPr>
              <a:t>Macht weiter - wollt nicht wenden.</a:t>
            </a:r>
          </a:p>
          <a:p>
            <a:r>
              <a:rPr lang="de-DE" sz="2400" dirty="0" smtClean="0">
                <a:effectLst>
                  <a:outerShdw blurRad="38100" dist="38100" dir="2700000" algn="tl">
                    <a:srgbClr val="000000">
                      <a:alpha val="43137"/>
                    </a:srgbClr>
                  </a:outerShdw>
                </a:effectLst>
                <a:latin typeface="Flubber" pitchFamily="2" charset="0"/>
              </a:rPr>
              <a:t>Doch wenn er fällt, dann fällt die Welt.</a:t>
            </a:r>
          </a:p>
          <a:p>
            <a:r>
              <a:rPr lang="de-DE" sz="2400" dirty="0" smtClean="0">
                <a:effectLst>
                  <a:outerShdw blurRad="38100" dist="38100" dir="2700000" algn="tl">
                    <a:srgbClr val="000000">
                      <a:alpha val="43137"/>
                    </a:srgbClr>
                  </a:outerShdw>
                </a:effectLst>
                <a:latin typeface="Flubber" pitchFamily="2" charset="0"/>
              </a:rPr>
              <a:t>So darf es doch nicht enden!</a:t>
            </a:r>
            <a:endParaRPr lang="de-DE" sz="2400" dirty="0">
              <a:effectLst>
                <a:outerShdw blurRad="38100" dist="38100" dir="2700000" algn="tl">
                  <a:srgbClr val="000000">
                    <a:alpha val="43137"/>
                  </a:srgbClr>
                </a:outerShdw>
              </a:effectLst>
              <a:latin typeface="Flubber" pitchFamily="2" charset="0"/>
            </a:endParaRPr>
          </a:p>
        </p:txBody>
      </p:sp>
      <p:sp>
        <p:nvSpPr>
          <p:cNvPr id="7" name="Textfeld 6"/>
          <p:cNvSpPr txBox="1"/>
          <p:nvPr/>
        </p:nvSpPr>
        <p:spPr>
          <a:xfrm>
            <a:off x="7617298" y="6021290"/>
            <a:ext cx="1641603" cy="276999"/>
          </a:xfrm>
          <a:prstGeom prst="rect">
            <a:avLst/>
          </a:prstGeom>
          <a:noFill/>
        </p:spPr>
        <p:txBody>
          <a:bodyPr wrap="none" rtlCol="0">
            <a:spAutoFit/>
          </a:bodyPr>
          <a:lstStyle/>
          <a:p>
            <a:r>
              <a:rPr lang="de-DE" sz="1200" dirty="0" smtClean="0">
                <a:latin typeface="Flubber" pitchFamily="2" charset="0"/>
              </a:rPr>
              <a:t>Armin, 26. April 2012</a:t>
            </a:r>
            <a:endParaRPr lang="de-DE" sz="1200" dirty="0">
              <a:latin typeface="Flubber" pitchFamily="2"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7173" name="Rectangle 5"/>
          <p:cNvSpPr>
            <a:spLocks noChangeArrowheads="1"/>
          </p:cNvSpPr>
          <p:nvPr/>
        </p:nvSpPr>
        <p:spPr bwMode="auto">
          <a:xfrm>
            <a:off x="441168" y="142852"/>
            <a:ext cx="3368824" cy="6494085"/>
          </a:xfrm>
          <a:prstGeom prst="rect">
            <a:avLst/>
          </a:prstGeom>
          <a:noFill/>
          <a:ln w="9525">
            <a:noFill/>
            <a:miter lim="800000"/>
            <a:headEnd/>
            <a:tailEnd/>
          </a:ln>
          <a:effectLst>
            <a:outerShdw blurRad="50800" dist="50800" dir="5400000" algn="ctr" rotWithShape="0">
              <a:schemeClr val="tx1"/>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4000" i="0" u="none" strike="noStrike" cap="none" normalizeH="0" baseline="0" dirty="0" smtClean="0">
                <a:ln>
                  <a:noFill/>
                </a:ln>
                <a:solidFill>
                  <a:schemeClr val="bg1"/>
                </a:solidFill>
                <a:latin typeface="Martina" pitchFamily="2" charset="0"/>
                <a:ea typeface="Calibri" pitchFamily="34" charset="0"/>
                <a:cs typeface="Times New Roman" pitchFamily="18" charset="0"/>
              </a:rPr>
              <a:t>E</a:t>
            </a: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he - Partnerschaft fürs Leben,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Ehe – Risiko und Chance.</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Wenn sich Zwei das Ja-Wort geben-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nach dem Glück des Andern streben-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dann verdoppelt sich ihr Glanz.</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4000" i="0" u="none" strike="noStrike" cap="none" normalizeH="0" baseline="0" dirty="0" smtClean="0">
                <a:ln>
                  <a:noFill/>
                </a:ln>
                <a:solidFill>
                  <a:schemeClr val="bg1"/>
                </a:solidFill>
                <a:latin typeface="Martina" pitchFamily="2" charset="0"/>
                <a:ea typeface="Calibri" pitchFamily="34" charset="0"/>
                <a:cs typeface="Times New Roman" pitchFamily="18" charset="0"/>
              </a:rPr>
              <a:t>H</a:t>
            </a: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erz und Herz vereint zusammen.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Diese Einheit lässt`s  gescheh`n,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dass – egal, woher wir kommen-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durch des Herzens Liebesflammen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alles wird nochmal so schön.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4000" i="0" u="none" strike="noStrike" cap="none" normalizeH="0" baseline="0" dirty="0" smtClean="0">
                <a:ln>
                  <a:noFill/>
                </a:ln>
                <a:solidFill>
                  <a:schemeClr val="bg1"/>
                </a:solidFill>
                <a:latin typeface="Martina" pitchFamily="2" charset="0"/>
                <a:ea typeface="Calibri" pitchFamily="34" charset="0"/>
                <a:cs typeface="Times New Roman" pitchFamily="18" charset="0"/>
              </a:rPr>
              <a:t>D</a:t>
            </a: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oppelt lieben - danken - geben,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-was man gibt, das kommt zurück-</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Mitfühlend nach Einsicht streben,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mit- und füreinander leben,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das verdoppelt euer Glück!</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4000" i="0" u="none" strike="noStrike" cap="none" normalizeH="0" baseline="0" dirty="0" smtClean="0">
                <a:ln>
                  <a:noFill/>
                </a:ln>
                <a:solidFill>
                  <a:schemeClr val="bg1"/>
                </a:solidFill>
                <a:latin typeface="Martina" pitchFamily="2" charset="0"/>
                <a:ea typeface="Calibri" pitchFamily="34" charset="0"/>
                <a:cs typeface="Times New Roman" pitchFamily="18" charset="0"/>
              </a:rPr>
              <a:t>F</a:t>
            </a: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reuden und auch Leiden teilen –</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-doppelt Freud` und  halbes Leid-</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Helfen, trösten, stärken, heilen,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-nur an eignen Kanten feilen-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schafft Verständnis, Glück und Freud`.</a:t>
            </a:r>
            <a:endParaRPr kumimoji="0" lang="de-DE" sz="2000" i="0" u="none" strike="noStrike" cap="none" normalizeH="0" baseline="0" dirty="0" smtClean="0">
              <a:ln>
                <a:noFill/>
              </a:ln>
              <a:solidFill>
                <a:schemeClr val="bg1"/>
              </a:solidFill>
              <a:latin typeface="Martina" pitchFamily="2" charset="0"/>
            </a:endParaRPr>
          </a:p>
        </p:txBody>
      </p:sp>
      <p:sp>
        <p:nvSpPr>
          <p:cNvPr id="7174" name="Rectangle 6"/>
          <p:cNvSpPr>
            <a:spLocks noChangeArrowheads="1"/>
          </p:cNvSpPr>
          <p:nvPr/>
        </p:nvSpPr>
        <p:spPr bwMode="auto">
          <a:xfrm>
            <a:off x="6238884" y="1714488"/>
            <a:ext cx="3728864" cy="5170646"/>
          </a:xfrm>
          <a:prstGeom prst="rect">
            <a:avLst/>
          </a:prstGeom>
          <a:noFill/>
          <a:ln w="9525">
            <a:noFill/>
            <a:miter lim="800000"/>
            <a:headEnd/>
            <a:tailEnd/>
          </a:ln>
          <a:effectLst>
            <a:outerShdw blurRad="50800" dist="50800" dir="5400000" algn="ctr" rotWithShape="0">
              <a:schemeClr val="tx1"/>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4000" i="0" u="none" strike="noStrike" cap="none" normalizeH="0" baseline="0" dirty="0" smtClean="0">
                <a:ln>
                  <a:noFill/>
                </a:ln>
                <a:solidFill>
                  <a:schemeClr val="bg1"/>
                </a:solidFill>
                <a:latin typeface="Martina" pitchFamily="2" charset="0"/>
                <a:ea typeface="Calibri" pitchFamily="34" charset="0"/>
                <a:cs typeface="Times New Roman" pitchFamily="18" charset="0"/>
              </a:rPr>
              <a:t>D</a:t>
            </a: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unkle Wolken können kommen;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-Wachstum braucht auch manchmal Regen-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Was man  dankbar angenommen,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lässt gestärkt uns d`raus entkommen,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dass man erntet Fried` und Segen.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4000" i="0" u="none" strike="noStrike" cap="none" normalizeH="0" baseline="0" dirty="0" smtClean="0">
                <a:ln>
                  <a:noFill/>
                </a:ln>
                <a:solidFill>
                  <a:schemeClr val="bg1"/>
                </a:solidFill>
                <a:latin typeface="Martina" pitchFamily="2" charset="0"/>
                <a:ea typeface="Calibri" pitchFamily="34" charset="0"/>
                <a:cs typeface="Times New Roman" pitchFamily="18" charset="0"/>
              </a:rPr>
              <a:t>D</a:t>
            </a: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urch des Herzens edlen Triebe:</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Toleranz, Respekt, Vertraun-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wird bedingungslose Liebe</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etwas, das auf ewig bliebe</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durch und mit und für euch bau`n.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4000" i="0" u="none" strike="noStrike" cap="none" normalizeH="0" baseline="0" dirty="0" smtClean="0">
                <a:ln>
                  <a:noFill/>
                </a:ln>
                <a:solidFill>
                  <a:schemeClr val="bg1"/>
                </a:solidFill>
                <a:latin typeface="Martina" pitchFamily="2" charset="0"/>
                <a:ea typeface="Calibri" pitchFamily="34" charset="0"/>
                <a:cs typeface="Times New Roman" pitchFamily="18" charset="0"/>
              </a:rPr>
              <a:t>M</a:t>
            </a: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ög` euch Gott auf allen Wegen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täglich Licht und Hilfe sein.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Schenk` des Himmels reicher  Segen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-sei`s durch Sonne oder Regen-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latin typeface="Martina" pitchFamily="2" charset="0"/>
                <a:ea typeface="Calibri" pitchFamily="34" charset="0"/>
                <a:cs typeface="Times New Roman" pitchFamily="18" charset="0"/>
              </a:rPr>
              <a:t>Euch nur Wachstum und Gedeihn.</a:t>
            </a:r>
            <a:endParaRPr kumimoji="0" lang="de-DE" sz="700" i="0" u="none" strike="noStrike" cap="none" normalizeH="0" baseline="0" dirty="0" smtClean="0">
              <a:ln>
                <a:noFill/>
              </a:ln>
              <a:solidFill>
                <a:schemeClr val="bg1"/>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800" i="0" u="none" strike="noStrike" cap="none" normalizeH="0" baseline="0" dirty="0" smtClean="0">
              <a:ln>
                <a:noFill/>
              </a:ln>
              <a:solidFill>
                <a:schemeClr val="bg1"/>
              </a:solidFill>
              <a:latin typeface="Martina" pitchFamily="2" charset="0"/>
            </a:endParaRPr>
          </a:p>
        </p:txBody>
      </p:sp>
      <p:sp>
        <p:nvSpPr>
          <p:cNvPr id="11" name="Rechteck 10"/>
          <p:cNvSpPr/>
          <p:nvPr/>
        </p:nvSpPr>
        <p:spPr>
          <a:xfrm>
            <a:off x="6238884" y="285728"/>
            <a:ext cx="3126177" cy="707886"/>
          </a:xfrm>
          <a:prstGeom prst="rect">
            <a:avLst/>
          </a:prstGeom>
          <a:effectLst>
            <a:outerShdw blurRad="50800" dist="50800" dir="5400000" algn="ctr" rotWithShape="0">
              <a:schemeClr val="tx1"/>
            </a:outerShdw>
          </a:effectLst>
        </p:spPr>
        <p:txBody>
          <a:bodyPr wrap="none">
            <a:spAutoFit/>
          </a:bodyPr>
          <a:lstStyle/>
          <a:p>
            <a:r>
              <a:rPr lang="de-DE" sz="4000" dirty="0" smtClean="0">
                <a:solidFill>
                  <a:schemeClr val="bg1"/>
                </a:solidFill>
                <a:latin typeface="Martina" pitchFamily="2" charset="0"/>
                <a:ea typeface="Calibri" pitchFamily="34" charset="0"/>
                <a:cs typeface="Times New Roman" pitchFamily="18" charset="0"/>
              </a:rPr>
              <a:t>V</a:t>
            </a:r>
            <a:r>
              <a:rPr lang="de-DE" sz="2400" cap="small" dirty="0" smtClean="0">
                <a:solidFill>
                  <a:schemeClr val="bg1"/>
                </a:solidFill>
                <a:latin typeface="Martina" pitchFamily="2" charset="0"/>
                <a:ea typeface="Calibri" pitchFamily="34" charset="0"/>
                <a:cs typeface="Times New Roman" pitchFamily="18" charset="0"/>
              </a:rPr>
              <a:t>erdoppeltes Glück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272481" y="188643"/>
            <a:ext cx="3966139" cy="6124741"/>
          </a:xfrm>
          <a:prstGeom prst="rect">
            <a:avLst/>
          </a:prstGeom>
          <a:gradFill flip="none" rotWithShape="1">
            <a:gsLst>
              <a:gs pos="39000">
                <a:schemeClr val="accent1">
                  <a:shade val="51000"/>
                  <a:satMod val="130000"/>
                  <a:alpha val="18000"/>
                </a:schemeClr>
              </a:gs>
              <a:gs pos="0">
                <a:schemeClr val="accent1">
                  <a:shade val="51000"/>
                  <a:satMod val="130000"/>
                  <a:alpha val="73000"/>
                </a:schemeClr>
              </a:gs>
              <a:gs pos="80000">
                <a:schemeClr val="accent1">
                  <a:shade val="93000"/>
                  <a:satMod val="130000"/>
                </a:schemeClr>
              </a:gs>
              <a:gs pos="100000">
                <a:schemeClr val="accent1">
                  <a:shade val="94000"/>
                  <a:satMod val="135000"/>
                </a:schemeClr>
              </a:gs>
            </a:gsLst>
            <a:lin ang="18900000" scaled="1"/>
            <a:tileRect/>
          </a:gradFill>
        </p:spPr>
        <p:style>
          <a:lnRef idx="0">
            <a:schemeClr val="accent1"/>
          </a:lnRef>
          <a:fillRef idx="3">
            <a:schemeClr val="accent1"/>
          </a:fillRef>
          <a:effectRef idx="3">
            <a:schemeClr val="accent1"/>
          </a:effectRef>
          <a:fontRef idx="minor">
            <a:schemeClr val="lt1"/>
          </a:fontRef>
        </p:style>
        <p:txBody>
          <a:bodyPr wrap="square" lIns="91429" tIns="45714" rIns="91429" bIns="45714" rtlCol="0">
            <a:spAutoFit/>
          </a:bodyPr>
          <a:lstStyle/>
          <a:p>
            <a:r>
              <a:rPr lang="de-DE" dirty="0" smtClean="0">
                <a:effectLst>
                  <a:outerShdw blurRad="38100" dist="38100" dir="2700000" algn="tl">
                    <a:srgbClr val="000000">
                      <a:alpha val="43137"/>
                    </a:srgbClr>
                  </a:outerShdw>
                </a:effectLst>
                <a:latin typeface="Calligraph421 BT" pitchFamily="66" charset="0"/>
              </a:rPr>
              <a:t>Was du säst, das wirst du ernten</a:t>
            </a:r>
          </a:p>
          <a:p>
            <a:endParaRPr lang="de-DE" dirty="0" smtClean="0">
              <a:effectLst>
                <a:outerShdw blurRad="38100" dist="38100" dir="2700000" algn="tl">
                  <a:srgbClr val="000000">
                    <a:alpha val="43137"/>
                  </a:srgbClr>
                </a:outerShdw>
              </a:effectLst>
              <a:latin typeface="Calligraph421 BT" pitchFamily="66" charset="0"/>
            </a:endParaRPr>
          </a:p>
          <a:p>
            <a:endParaRPr lang="de-DE" dirty="0" smtClean="0">
              <a:effectLst>
                <a:outerShdw blurRad="38100" dist="38100" dir="2700000" algn="tl">
                  <a:srgbClr val="000000">
                    <a:alpha val="43137"/>
                  </a:srgbClr>
                </a:outerShdw>
              </a:effectLst>
              <a:latin typeface="Calligraph421 BT" pitchFamily="66" charset="0"/>
            </a:endParaRPr>
          </a:p>
          <a:p>
            <a:r>
              <a:rPr lang="de-DE" sz="3600" dirty="0" smtClean="0">
                <a:effectLst>
                  <a:outerShdw blurRad="38100" dist="38100" dir="2700000" algn="tl">
                    <a:srgbClr val="000000">
                      <a:alpha val="43137"/>
                    </a:srgbClr>
                  </a:outerShdw>
                </a:effectLst>
                <a:latin typeface="Calligraph421 BT" pitchFamily="66" charset="0"/>
              </a:rPr>
              <a:t>W</a:t>
            </a:r>
            <a:r>
              <a:rPr lang="de-DE" dirty="0" smtClean="0">
                <a:effectLst>
                  <a:outerShdw blurRad="38100" dist="38100" dir="2700000" algn="tl">
                    <a:srgbClr val="000000">
                      <a:alpha val="43137"/>
                    </a:srgbClr>
                  </a:outerShdw>
                </a:effectLst>
                <a:latin typeface="Calligraph421 BT" pitchFamily="66" charset="0"/>
              </a:rPr>
              <a:t>as du säst, das wirst du ernten,</a:t>
            </a:r>
          </a:p>
          <a:p>
            <a:r>
              <a:rPr lang="de-DE" dirty="0" smtClean="0">
                <a:effectLst>
                  <a:outerShdw blurRad="38100" dist="38100" dir="2700000" algn="tl">
                    <a:srgbClr val="000000">
                      <a:alpha val="43137"/>
                    </a:srgbClr>
                  </a:outerShdw>
                </a:effectLst>
                <a:latin typeface="Calligraph421 BT" pitchFamily="66" charset="0"/>
              </a:rPr>
              <a:t>was du gibst, das kommt zurück.</a:t>
            </a:r>
          </a:p>
          <a:p>
            <a:r>
              <a:rPr lang="de-DE" dirty="0" smtClean="0">
                <a:effectLst>
                  <a:outerShdw blurRad="38100" dist="38100" dir="2700000" algn="tl">
                    <a:srgbClr val="000000">
                      <a:alpha val="43137"/>
                    </a:srgbClr>
                  </a:outerShdw>
                </a:effectLst>
                <a:latin typeface="Calligraph421 BT" pitchFamily="66" charset="0"/>
              </a:rPr>
              <a:t>Selig sind, die das hier lernten -</a:t>
            </a:r>
          </a:p>
          <a:p>
            <a:r>
              <a:rPr lang="de-DE" dirty="0" smtClean="0">
                <a:effectLst>
                  <a:outerShdw blurRad="38100" dist="38100" dir="2700000" algn="tl">
                    <a:srgbClr val="000000">
                      <a:alpha val="43137"/>
                    </a:srgbClr>
                  </a:outerShdw>
                </a:effectLst>
                <a:latin typeface="Calligraph421 BT" pitchFamily="66" charset="0"/>
              </a:rPr>
              <a:t>so erschaffen sie ihr Glück.</a:t>
            </a:r>
          </a:p>
          <a:p>
            <a:endParaRPr lang="de-DE" dirty="0" smtClean="0">
              <a:effectLst>
                <a:outerShdw blurRad="38100" dist="38100" dir="2700000" algn="tl">
                  <a:srgbClr val="000000">
                    <a:alpha val="43137"/>
                  </a:srgbClr>
                </a:outerShdw>
              </a:effectLst>
              <a:latin typeface="Calligraph421 BT" pitchFamily="66" charset="0"/>
            </a:endParaRPr>
          </a:p>
          <a:p>
            <a:r>
              <a:rPr lang="de-DE" sz="3600" dirty="0" smtClean="0">
                <a:effectLst>
                  <a:outerShdw blurRad="38100" dist="38100" dir="2700000" algn="tl">
                    <a:srgbClr val="000000">
                      <a:alpha val="43137"/>
                    </a:srgbClr>
                  </a:outerShdw>
                </a:effectLst>
                <a:latin typeface="Calligraph421 BT" pitchFamily="66" charset="0"/>
              </a:rPr>
              <a:t>D</a:t>
            </a:r>
            <a:r>
              <a:rPr lang="de-DE" dirty="0" smtClean="0">
                <a:effectLst>
                  <a:outerShdw blurRad="38100" dist="38100" dir="2700000" algn="tl">
                    <a:srgbClr val="000000">
                      <a:alpha val="43137"/>
                    </a:srgbClr>
                  </a:outerShdw>
                </a:effectLst>
                <a:latin typeface="Calligraph421 BT" pitchFamily="66" charset="0"/>
              </a:rPr>
              <a:t>a ist niemand, der das richtet,</a:t>
            </a:r>
          </a:p>
          <a:p>
            <a:r>
              <a:rPr lang="de-DE" dirty="0" smtClean="0">
                <a:effectLst>
                  <a:outerShdw blurRad="38100" dist="38100" dir="2700000" algn="tl">
                    <a:srgbClr val="000000">
                      <a:alpha val="43137"/>
                    </a:srgbClr>
                  </a:outerShdw>
                </a:effectLst>
                <a:latin typeface="Calligraph421 BT" pitchFamily="66" charset="0"/>
              </a:rPr>
              <a:t>was ich denk und was ich tu`.</a:t>
            </a:r>
          </a:p>
          <a:p>
            <a:r>
              <a:rPr lang="de-DE" dirty="0" smtClean="0">
                <a:effectLst>
                  <a:outerShdw blurRad="38100" dist="38100" dir="2700000" algn="tl">
                    <a:srgbClr val="000000">
                      <a:alpha val="43137"/>
                    </a:srgbClr>
                  </a:outerShdw>
                </a:effectLst>
                <a:latin typeface="Calligraph421 BT" pitchFamily="66" charset="0"/>
              </a:rPr>
              <a:t>Was dein Herz hier heimlich dichtet,</a:t>
            </a:r>
          </a:p>
          <a:p>
            <a:r>
              <a:rPr lang="de-DE" dirty="0" smtClean="0">
                <a:effectLst>
                  <a:outerShdw blurRad="38100" dist="38100" dir="2700000" algn="tl">
                    <a:srgbClr val="000000">
                      <a:alpha val="43137"/>
                    </a:srgbClr>
                  </a:outerShdw>
                </a:effectLst>
                <a:latin typeface="Calligraph421 BT" pitchFamily="66" charset="0"/>
              </a:rPr>
              <a:t>das erschaffst und erntest du.</a:t>
            </a:r>
          </a:p>
          <a:p>
            <a:endParaRPr lang="de-DE" dirty="0" smtClean="0">
              <a:effectLst>
                <a:outerShdw blurRad="38100" dist="38100" dir="2700000" algn="tl">
                  <a:srgbClr val="000000">
                    <a:alpha val="43137"/>
                  </a:srgbClr>
                </a:outerShdw>
              </a:effectLst>
              <a:latin typeface="Calligraph421 BT" pitchFamily="66" charset="0"/>
            </a:endParaRPr>
          </a:p>
          <a:p>
            <a:r>
              <a:rPr lang="de-DE" sz="3600" dirty="0" smtClean="0">
                <a:effectLst>
                  <a:outerShdw blurRad="38100" dist="38100" dir="2700000" algn="tl">
                    <a:srgbClr val="000000">
                      <a:alpha val="43137"/>
                    </a:srgbClr>
                  </a:outerShdw>
                </a:effectLst>
                <a:latin typeface="Calligraph421 BT" pitchFamily="66" charset="0"/>
              </a:rPr>
              <a:t>U</a:t>
            </a:r>
            <a:r>
              <a:rPr lang="de-DE" dirty="0" smtClean="0">
                <a:effectLst>
                  <a:outerShdw blurRad="38100" dist="38100" dir="2700000" algn="tl">
                    <a:srgbClr val="000000">
                      <a:alpha val="43137"/>
                    </a:srgbClr>
                  </a:outerShdw>
                </a:effectLst>
                <a:latin typeface="Calligraph421 BT" pitchFamily="66" charset="0"/>
              </a:rPr>
              <a:t>nd so reift, was man gesät -</a:t>
            </a:r>
          </a:p>
          <a:p>
            <a:r>
              <a:rPr lang="de-DE" dirty="0" smtClean="0">
                <a:effectLst>
                  <a:outerShdw blurRad="38100" dist="38100" dir="2700000" algn="tl">
                    <a:srgbClr val="000000">
                      <a:alpha val="43137"/>
                    </a:srgbClr>
                  </a:outerShdw>
                </a:effectLst>
                <a:latin typeface="Calligraph421 BT" pitchFamily="66" charset="0"/>
              </a:rPr>
              <a:t>was heut keimt ist morgen groß .</a:t>
            </a:r>
          </a:p>
          <a:p>
            <a:r>
              <a:rPr lang="de-DE" dirty="0" smtClean="0">
                <a:effectLst>
                  <a:outerShdw blurRad="38100" dist="38100" dir="2700000" algn="tl">
                    <a:srgbClr val="000000">
                      <a:alpha val="43137"/>
                    </a:srgbClr>
                  </a:outerShdw>
                </a:effectLst>
                <a:latin typeface="Calligraph421 BT" pitchFamily="66" charset="0"/>
              </a:rPr>
              <a:t>Das, was dann daraus entsteht, </a:t>
            </a:r>
          </a:p>
          <a:p>
            <a:r>
              <a:rPr lang="de-DE" dirty="0" smtClean="0">
                <a:effectLst>
                  <a:outerShdw blurRad="38100" dist="38100" dir="2700000" algn="tl">
                    <a:srgbClr val="000000">
                      <a:alpha val="43137"/>
                    </a:srgbClr>
                  </a:outerShdw>
                </a:effectLst>
                <a:latin typeface="Calligraph421 BT" pitchFamily="66" charset="0"/>
              </a:rPr>
              <a:t>war heut ein Gedanke bloß´.</a:t>
            </a:r>
          </a:p>
          <a:p>
            <a:endParaRPr lang="de-DE" dirty="0" smtClean="0">
              <a:effectLst>
                <a:outerShdw blurRad="38100" dist="38100" dir="2700000" algn="tl">
                  <a:srgbClr val="000000">
                    <a:alpha val="43137"/>
                  </a:srgbClr>
                </a:outerShdw>
              </a:effectLst>
              <a:latin typeface="Calligraph421 BT" pitchFamily="66" charset="0"/>
            </a:endParaRPr>
          </a:p>
          <a:p>
            <a:endParaRPr lang="de-DE" dirty="0" smtClean="0">
              <a:effectLst>
                <a:outerShdw blurRad="38100" dist="38100" dir="2700000" algn="tl">
                  <a:srgbClr val="000000">
                    <a:alpha val="43137"/>
                  </a:srgbClr>
                </a:outerShdw>
              </a:effectLst>
              <a:latin typeface="Calligraph421 BT" pitchFamily="66" charset="0"/>
            </a:endParaRPr>
          </a:p>
          <a:p>
            <a:r>
              <a:rPr lang="de-DE" sz="1200" dirty="0" smtClean="0">
                <a:effectLst>
                  <a:outerShdw blurRad="38100" dist="38100" dir="2700000" algn="tl">
                    <a:srgbClr val="000000">
                      <a:alpha val="43137"/>
                    </a:srgbClr>
                  </a:outerShdw>
                </a:effectLst>
                <a:latin typeface="Calligraph421 BT" pitchFamily="66" charset="0"/>
              </a:rPr>
              <a:t>Armin Brech, 14. Jan. 2012</a:t>
            </a:r>
            <a:endParaRPr lang="de-DE" sz="1200" dirty="0" smtClean="0">
              <a:effectLst>
                <a:outerShdw blurRad="38100" dist="38100" dir="2700000" algn="tl">
                  <a:srgbClr val="000000">
                    <a:alpha val="43137"/>
                  </a:srgb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3" name="Rechteck 2"/>
          <p:cNvSpPr/>
          <p:nvPr/>
        </p:nvSpPr>
        <p:spPr>
          <a:xfrm>
            <a:off x="272480" y="476673"/>
            <a:ext cx="2966007" cy="5809847"/>
          </a:xfrm>
          <a:prstGeom prst="rect">
            <a:avLst/>
          </a:prstGeom>
          <a:gradFill flip="none" rotWithShape="1">
            <a:gsLst>
              <a:gs pos="85000">
                <a:schemeClr val="accent2">
                  <a:tint val="66000"/>
                  <a:satMod val="160000"/>
                  <a:alpha val="21000"/>
                </a:schemeClr>
              </a:gs>
              <a:gs pos="50000">
                <a:schemeClr val="accent2">
                  <a:tint val="44500"/>
                  <a:satMod val="160000"/>
                </a:schemeClr>
              </a:gs>
              <a:gs pos="100000">
                <a:schemeClr val="accent2">
                  <a:tint val="23500"/>
                  <a:satMod val="160000"/>
                </a:schemeClr>
              </a:gs>
            </a:gsLst>
            <a:lin ang="2700000" scaled="1"/>
            <a:tileRect/>
          </a:gradFill>
        </p:spPr>
        <p:style>
          <a:lnRef idx="1">
            <a:schemeClr val="accent2"/>
          </a:lnRef>
          <a:fillRef idx="2">
            <a:schemeClr val="accent2"/>
          </a:fillRef>
          <a:effectRef idx="1">
            <a:schemeClr val="accent2"/>
          </a:effectRef>
          <a:fontRef idx="minor">
            <a:schemeClr val="dk1"/>
          </a:fontRef>
        </p:style>
        <p:txBody>
          <a:bodyPr wrap="square">
            <a:spAutoFit/>
          </a:bodyPr>
          <a:lstStyle/>
          <a:p>
            <a:pPr lvl="0" defTabSz="914400" fontAlgn="base">
              <a:spcBef>
                <a:spcPct val="0"/>
              </a:spcBef>
              <a:spcAft>
                <a:spcPct val="0"/>
              </a:spcAft>
            </a:pPr>
            <a:r>
              <a:rPr lang="de-DE" sz="48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G</a:t>
            </a:r>
            <a: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lück und Segen zum Geburtstag-</a:t>
            </a:r>
            <a:b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br>
            <a: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Friede, Freude, Licht und Kraft.</a:t>
            </a:r>
            <a:b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br>
            <a: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Dazu Heil auf deinen Wegen,</a:t>
            </a:r>
            <a:b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br>
            <a: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weil das auch Gesundheit schafft.</a:t>
            </a:r>
            <a:b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br>
            <a:r>
              <a:rPr lang="de-DE" sz="28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M</a:t>
            </a:r>
            <a: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ög` sich jeder Traum erfüllen,</a:t>
            </a:r>
            <a:b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br>
            <a: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mögen Wunder werden wahr!</a:t>
            </a:r>
            <a:b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br>
            <a: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Mög`st du deinen Durst stets stillen</a:t>
            </a:r>
            <a:b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br>
            <a: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an der Quelle rein und klar.</a:t>
            </a:r>
            <a:b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br>
            <a:r>
              <a:rPr lang="de-DE" sz="28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M</a:t>
            </a:r>
            <a: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ög` die Liebe nur regieren, </a:t>
            </a:r>
            <a:b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br>
            <a: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dass im Hier und Jetzt du lebst.</a:t>
            </a:r>
            <a:b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br>
            <a: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Möge Gottes Geist dich führen, </a:t>
            </a:r>
            <a:b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br>
            <a: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dass du immer höher strebst.</a:t>
            </a:r>
            <a:b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br>
            <a:r>
              <a:rPr lang="de-DE" sz="28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M</a:t>
            </a:r>
            <a: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ögen Engel dich begleiten,</a:t>
            </a:r>
            <a:b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br>
            <a: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dass du unter ihrem Schutz</a:t>
            </a:r>
            <a:b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br>
            <a: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überall zu allen Zeiten</a:t>
            </a:r>
            <a:b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br>
            <a: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deine Liebe nur benutzt!</a:t>
            </a:r>
            <a:b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br>
            <a:r>
              <a:rPr lang="de-DE" sz="28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M</a:t>
            </a:r>
            <a: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ög`st du leben, um zu laben.</a:t>
            </a:r>
            <a:b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br>
            <a: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Mög`st du hier ein Segen sein.</a:t>
            </a:r>
            <a:b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br>
            <a: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Mög`st du geben, um zu haben.</a:t>
            </a:r>
            <a:b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br>
            <a:r>
              <a:rPr lang="de-DE" sz="1400" dirty="0" smtClean="0">
                <a:effectLst>
                  <a:outerShdw blurRad="38100" dist="38100" dir="2700000" algn="tl">
                    <a:srgbClr val="000000">
                      <a:alpha val="43137"/>
                    </a:srgbClr>
                  </a:outerShdw>
                </a:effectLst>
                <a:latin typeface="Martina" pitchFamily="2" charset="0"/>
                <a:ea typeface="Times New Roman" pitchFamily="18" charset="0"/>
                <a:cs typeface="Times New Roman" pitchFamily="18" charset="0"/>
              </a:rPr>
              <a:t>Dann sind Glück und Segen dein!</a:t>
            </a:r>
            <a:endParaRPr lang="de-DE" sz="1800" dirty="0" smtClean="0">
              <a:effectLst>
                <a:outerShdw blurRad="38100" dist="38100" dir="2700000" algn="tl">
                  <a:srgbClr val="000000">
                    <a:alpha val="43137"/>
                  </a:srgbClr>
                </a:outerShdw>
              </a:effectLst>
              <a:latin typeface="Martina" pitchFamily="2"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3073" name="Rectangle 1"/>
          <p:cNvSpPr>
            <a:spLocks noChangeArrowheads="1"/>
          </p:cNvSpPr>
          <p:nvPr/>
        </p:nvSpPr>
        <p:spPr bwMode="auto">
          <a:xfrm>
            <a:off x="166654" y="1124744"/>
            <a:ext cx="3384376" cy="4801314"/>
          </a:xfrm>
          <a:prstGeom prst="rect">
            <a:avLst/>
          </a:prstGeom>
          <a:noFill/>
          <a:ln w="9525">
            <a:noFill/>
            <a:miter lim="800000"/>
            <a:headEnd/>
            <a:tailEnd/>
          </a:ln>
          <a:effectLst>
            <a:outerShdw blurRad="38100" dist="38100" dir="5400000" algn="ctr" rotWithShape="0">
              <a:schemeClr val="tx1">
                <a:alpha val="92000"/>
              </a:schemeClr>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4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G</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eboren, um zu leben</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in einer sch</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ibri"/>
                <a:ea typeface="Calibri" pitchFamily="34" charset="0"/>
                <a:cs typeface="Times New Roman" pitchFamily="18" charset="0"/>
              </a:rPr>
              <a:t>ö</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nen Welt.</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Geliebt um uns zu geben,</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was uns an Liebe fehlt.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G</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eboren, um zu finden:</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Warum, woher, wohin?</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Gesegnet, zu verk</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ibri"/>
                <a:ea typeface="Calibri" pitchFamily="34" charset="0"/>
                <a:cs typeface="Times New Roman" pitchFamily="18" charset="0"/>
              </a:rPr>
              <a:t>ü</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nden</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durchs Leben, wer ich bin.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G</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eboren, zu erkennen</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die Sch</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ibri"/>
                <a:ea typeface="Calibri" pitchFamily="34" charset="0"/>
                <a:cs typeface="Times New Roman" pitchFamily="18" charset="0"/>
              </a:rPr>
              <a:t>ö</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nheit dieser Welt-</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und nicht dem nachzurennen,</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was doch einmal zerf</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ibri"/>
                <a:ea typeface="Calibri" pitchFamily="34" charset="0"/>
                <a:cs typeface="Times New Roman" pitchFamily="18" charset="0"/>
              </a:rPr>
              <a:t>ä</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llt.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G</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eboren, um zu scheinen</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als Licht in dunkler Zeit,</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und so manch` Herz hier heilen, </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durch Liebe statt durch Streit.</a:t>
            </a:r>
            <a:endPar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p:txBody>
      </p:sp>
      <p:sp>
        <p:nvSpPr>
          <p:cNvPr id="3074" name="Rectangle 2"/>
          <p:cNvSpPr>
            <a:spLocks noChangeArrowheads="1"/>
          </p:cNvSpPr>
          <p:nvPr/>
        </p:nvSpPr>
        <p:spPr bwMode="auto">
          <a:xfrm>
            <a:off x="3381364" y="1124744"/>
            <a:ext cx="3312368" cy="4801314"/>
          </a:xfrm>
          <a:prstGeom prst="rect">
            <a:avLst/>
          </a:prstGeom>
          <a:noFill/>
          <a:ln w="9525">
            <a:noFill/>
            <a:miter lim="800000"/>
            <a:headEnd/>
            <a:tailEnd/>
          </a:ln>
          <a:effectLst>
            <a:outerShdw blurRad="38100" dist="38100" dir="5400000" algn="ctr" rotWithShape="0">
              <a:schemeClr val="tx1">
                <a:alpha val="92000"/>
              </a:schemeClr>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4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G</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eboren, um zu lieben</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in einer kalten Welt,</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dass Liebe, Gl</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ibri"/>
                <a:ea typeface="Calibri" pitchFamily="34" charset="0"/>
                <a:cs typeface="Times New Roman" pitchFamily="18" charset="0"/>
              </a:rPr>
              <a:t>ü</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ck und Frieden</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die ganze Welt erf</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ibri"/>
                <a:ea typeface="Calibri" pitchFamily="34" charset="0"/>
                <a:cs typeface="Times New Roman" pitchFamily="18" charset="0"/>
              </a:rPr>
              <a:t>ü</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llt!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G</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eboren, um zu w</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ibri"/>
                <a:ea typeface="Calibri" pitchFamily="34" charset="0"/>
                <a:cs typeface="Times New Roman" pitchFamily="18" charset="0"/>
              </a:rPr>
              <a:t>ä</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rmen</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die Herzen, die geteilt,</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damit wir segnend lernen,</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dass nur die Liebe heilt.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G</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eboren, um zu werden</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in dieser Lebensfrist-</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bewusst  zu sein auf  Erden,</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wer, und warum du bist.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G</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eboren, zu erfahren,</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was gut und sch</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ibri"/>
                <a:ea typeface="Calibri" pitchFamily="34" charset="0"/>
                <a:cs typeface="Times New Roman" pitchFamily="18" charset="0"/>
              </a:rPr>
              <a:t>ö</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n und wert.</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Erwacht,  dass mit den Jahren</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die Weisheit sich vermehrt.    </a:t>
            </a:r>
            <a:endPar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p:txBody>
      </p:sp>
      <p:sp>
        <p:nvSpPr>
          <p:cNvPr id="3075" name="Rectangle 3"/>
          <p:cNvSpPr>
            <a:spLocks noChangeArrowheads="1"/>
          </p:cNvSpPr>
          <p:nvPr/>
        </p:nvSpPr>
        <p:spPr bwMode="auto">
          <a:xfrm>
            <a:off x="6524636" y="1138675"/>
            <a:ext cx="3600400" cy="5386090"/>
          </a:xfrm>
          <a:prstGeom prst="rect">
            <a:avLst/>
          </a:prstGeom>
          <a:noFill/>
          <a:ln w="9525">
            <a:noFill/>
            <a:miter lim="800000"/>
            <a:headEnd/>
            <a:tailEnd/>
          </a:ln>
          <a:effectLst>
            <a:outerShdw blurRad="38100" dist="38100" dir="5400000" algn="ctr" rotWithShape="0">
              <a:schemeClr val="tx1">
                <a:alpha val="92000"/>
              </a:schemeClr>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4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G</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eboren, um zu streben </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nach einer bess´ren Welt.</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Nur Liebe kann uns geben,</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was unsre Welt erhellt (erh</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ibri"/>
                <a:ea typeface="Calibri" pitchFamily="34" charset="0"/>
                <a:cs typeface="Times New Roman" pitchFamily="18" charset="0"/>
              </a:rPr>
              <a:t>ä</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lt).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G</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eboren, um zu geben</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Freundschaft, Geduld, Vertraun.</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So wirst du durch dein Leben</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die bess`re Welt aufbaun!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G</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eboren, um zu leben</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In Liebe, Fried` und Gl</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ibri"/>
                <a:ea typeface="Calibri" pitchFamily="34" charset="0"/>
                <a:cs typeface="Times New Roman" pitchFamily="18" charset="0"/>
              </a:rPr>
              <a:t>ü</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ck.</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Dann kommt- was wir hier geben-</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Ins eigne Herz zur</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ibri"/>
                <a:ea typeface="Calibri" pitchFamily="34" charset="0"/>
                <a:cs typeface="Times New Roman" pitchFamily="18" charset="0"/>
              </a:rPr>
              <a:t>ü</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ck!</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a:t>
            </a:r>
            <a:endParaRPr kumimoji="0" lang="de-DE" sz="6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4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Refrain:</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G</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eboren um zu leben</a:t>
            </a:r>
            <a:b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b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auf dieser sch</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ibri"/>
                <a:ea typeface="Calibri" pitchFamily="34" charset="0"/>
                <a:cs typeface="Times New Roman" pitchFamily="18" charset="0"/>
              </a:rPr>
              <a:t>ö</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nen Welt-</a:t>
            </a:r>
            <a:b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b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geboren um zu lieben,</a:t>
            </a:r>
            <a:b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b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weil nur die Liebe z</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ibri"/>
                <a:ea typeface="Calibri" pitchFamily="34" charset="0"/>
                <a:cs typeface="Times New Roman" pitchFamily="18" charset="0"/>
              </a:rPr>
              <a:t>ä</a:t>
            </a:r>
            <a:r>
              <a:rPr kumimoji="0" lang="de-DE" sz="160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hlt.</a:t>
            </a:r>
            <a:endPar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p:txBody>
      </p:sp>
      <p:sp>
        <p:nvSpPr>
          <p:cNvPr id="8" name="Textfeld 7"/>
          <p:cNvSpPr txBox="1"/>
          <p:nvPr/>
        </p:nvSpPr>
        <p:spPr>
          <a:xfrm>
            <a:off x="166654" y="188641"/>
            <a:ext cx="2808312" cy="584775"/>
          </a:xfrm>
          <a:prstGeom prst="rect">
            <a:avLst/>
          </a:prstGeom>
          <a:noFill/>
          <a:effectLst>
            <a:outerShdw blurRad="38100" dist="38100" dir="2700000" algn="tl" rotWithShape="0">
              <a:schemeClr val="tx1">
                <a:alpha val="92000"/>
              </a:schemeClr>
            </a:outerShdw>
          </a:effectLst>
        </p:spPr>
        <p:txBody>
          <a:bodyPr wrap="square" rtlCol="0">
            <a:spAutoFit/>
          </a:bodyPr>
          <a:lstStyle/>
          <a:p>
            <a:r>
              <a:rPr lang="de-DE" sz="320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G</a:t>
            </a:r>
            <a:r>
              <a:rPr lang="de-DE" sz="200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eburtstagslied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1"/>
          <a:tileRect/>
        </a:gradFill>
        <a:effectLst/>
      </p:bgPr>
    </p:bg>
    <p:spTree>
      <p:nvGrpSpPr>
        <p:cNvPr id="1" name=""/>
        <p:cNvGrpSpPr/>
        <p:nvPr/>
      </p:nvGrpSpPr>
      <p:grpSpPr>
        <a:xfrm>
          <a:off x="0" y="0"/>
          <a:ext cx="0" cy="0"/>
          <a:chOff x="0" y="0"/>
          <a:chExt cx="0" cy="0"/>
        </a:xfrm>
      </p:grpSpPr>
      <p:pic>
        <p:nvPicPr>
          <p:cNvPr id="3" name="Grafik 2"/>
          <p:cNvPicPr/>
          <p:nvPr/>
        </p:nvPicPr>
        <p:blipFill>
          <a:blip r:embed="rId2" cstate="print"/>
          <a:srcRect/>
          <a:stretch>
            <a:fillRect/>
          </a:stretch>
        </p:blipFill>
        <p:spPr bwMode="auto">
          <a:xfrm>
            <a:off x="0" y="0"/>
            <a:ext cx="9763124" cy="6715148"/>
          </a:xfrm>
          <a:prstGeom prst="rect">
            <a:avLst/>
          </a:prstGeom>
          <a:ln>
            <a:noFill/>
          </a:ln>
          <a:effectLst>
            <a:softEdge rad="317500"/>
          </a:effectLst>
        </p:spPr>
      </p:pic>
      <p:sp>
        <p:nvSpPr>
          <p:cNvPr id="4097" name="Rectangle 1"/>
          <p:cNvSpPr>
            <a:spLocks noChangeArrowheads="1"/>
          </p:cNvSpPr>
          <p:nvPr/>
        </p:nvSpPr>
        <p:spPr bwMode="auto">
          <a:xfrm rot="20840109">
            <a:off x="1906643" y="1610170"/>
            <a:ext cx="2875003" cy="3185487"/>
          </a:xfrm>
          <a:prstGeom prst="rect">
            <a:avLst/>
          </a:prstGeom>
          <a:gradFill flip="none" rotWithShape="1">
            <a:gsLst>
              <a:gs pos="0">
                <a:srgbClr val="DF6521">
                  <a:tint val="66000"/>
                  <a:satMod val="160000"/>
                  <a:alpha val="23000"/>
                </a:srgbClr>
              </a:gs>
              <a:gs pos="0">
                <a:srgbClr val="00B0F0"/>
              </a:gs>
              <a:gs pos="0">
                <a:srgbClr val="FF0000"/>
              </a:gs>
              <a:gs pos="50000">
                <a:srgbClr val="DF6521">
                  <a:tint val="44500"/>
                  <a:satMod val="160000"/>
                </a:srgbClr>
              </a:gs>
              <a:gs pos="100000">
                <a:srgbClr val="DF6521">
                  <a:tint val="23500"/>
                  <a:satMod val="160000"/>
                </a:srgbClr>
              </a:gs>
            </a:gsLst>
            <a:lin ang="18900000" scaled="1"/>
            <a:tileRect/>
          </a:gradFill>
          <a:ln>
            <a:headEnd/>
            <a:tailEnd/>
          </a:ln>
          <a:scene3d>
            <a:camera prst="isometricOffAxis1Right"/>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8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I</a:t>
            </a:r>
            <a:r>
              <a:rPr kumimoji="0" lang="de-DE" sz="14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n dem Atelier des Lebens</a:t>
            </a:r>
            <a:endParaRPr kumimoji="0" lang="de-DE" sz="5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unser Lebensbild entsteht.</a:t>
            </a:r>
            <a:endParaRPr kumimoji="0" lang="de-DE" sz="5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Mit den Farben meines Strebens</a:t>
            </a:r>
            <a:endParaRPr kumimoji="0" lang="de-DE" sz="5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ist kein Pinselstrich vergebens.</a:t>
            </a:r>
            <a:endParaRPr kumimoji="0" lang="de-DE" sz="5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Wir - wie jeder unschwer sieht -</a:t>
            </a:r>
            <a:endParaRPr kumimoji="0" lang="de-DE" sz="5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sind des eig`nen Glückes Schmied.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5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8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L</a:t>
            </a:r>
            <a:r>
              <a:rPr kumimoji="0" lang="de-DE" sz="14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einwand, Pinsel, Lampe, Farben,</a:t>
            </a:r>
            <a:endParaRPr kumimoji="0" lang="de-DE" sz="5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alles, was mein Herz erfüllt-</a:t>
            </a:r>
            <a:endParaRPr kumimoji="0" lang="de-DE" sz="5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Leben, Liebe, Heil und Gaben,</a:t>
            </a:r>
            <a:endParaRPr kumimoji="0" lang="de-DE" sz="5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das, was wir bekommen haben-</a:t>
            </a:r>
            <a:endParaRPr kumimoji="0" lang="de-DE" sz="5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alles, was für mich hier gilt,</a:t>
            </a:r>
            <a:endParaRPr kumimoji="0" lang="de-DE" sz="5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das erschafft mein Lebensbild.</a:t>
            </a:r>
            <a:endParaRPr kumimoji="0" lang="de-DE" sz="1600" i="0" u="none" strike="noStrike" cap="none" normalizeH="0" baseline="0" dirty="0" smtClean="0">
              <a:ln>
                <a:noFill/>
              </a:ln>
              <a:solidFill>
                <a:schemeClr val="tx1"/>
              </a:solidFill>
              <a:effectLst>
                <a:outerShdw blurRad="38100" dist="38100" dir="2700000" algn="tl">
                  <a:srgbClr val="000000">
                    <a:alpha val="43137"/>
                  </a:srgbClr>
                </a:outerShdw>
              </a:effectLst>
              <a:latin typeface="Martina" pitchFamily="2"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3073" name="Rectangle 1"/>
          <p:cNvSpPr>
            <a:spLocks noChangeArrowheads="1"/>
          </p:cNvSpPr>
          <p:nvPr/>
        </p:nvSpPr>
        <p:spPr bwMode="auto">
          <a:xfrm>
            <a:off x="5881694" y="427753"/>
            <a:ext cx="3857652" cy="6001643"/>
          </a:xfrm>
          <a:prstGeom prst="rect">
            <a:avLst/>
          </a:prstGeom>
          <a:gradFill flip="none" rotWithShape="1">
            <a:gsLst>
              <a:gs pos="16000">
                <a:srgbClr val="336600">
                  <a:alpha val="0"/>
                </a:srgbClr>
              </a:gs>
              <a:gs pos="80000">
                <a:schemeClr val="accent3">
                  <a:shade val="93000"/>
                  <a:satMod val="130000"/>
                </a:schemeClr>
              </a:gs>
              <a:gs pos="100000">
                <a:schemeClr val="accent3">
                  <a:shade val="94000"/>
                  <a:satMod val="135000"/>
                </a:schemeClr>
              </a:gs>
            </a:gsLst>
            <a:lin ang="2700000" scaled="1"/>
            <a:tileRect/>
          </a:gradFill>
          <a:ln>
            <a:headEnd/>
            <a:tailEnd/>
          </a:ln>
          <a:effectLst>
            <a:outerShdw blurRad="25400" dist="38100" dir="2700000" algn="tl" rotWithShape="0">
              <a:prstClr val="black"/>
            </a:outerShdw>
          </a:effec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32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O</a:t>
            </a:r>
            <a:r>
              <a:rPr kumimoji="0" lang="de-DE" sz="16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h, wie schön ist deine Welt !</a:t>
            </a:r>
            <a:endParaRPr kumimoji="0" lang="de-DE" sz="8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Danke dass wir Augen haben,</a:t>
            </a:r>
            <a:endParaRPr kumimoji="0" lang="de-DE" sz="8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um uns hier an ihr zu laben.</a:t>
            </a:r>
            <a:endParaRPr kumimoji="0" lang="de-DE" sz="8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Deine Schöpfung mir gefällt-</a:t>
            </a:r>
            <a:endParaRPr kumimoji="0" lang="de-DE" sz="8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Oh, wie schön ist deine Welt !</a:t>
            </a:r>
            <a:endParaRPr kumimoji="0" lang="de-DE" sz="8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32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O</a:t>
            </a:r>
            <a:r>
              <a:rPr kumimoji="0" lang="de-DE" sz="16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h, wie gut ist deine Hand !</a:t>
            </a:r>
            <a:endParaRPr kumimoji="0" lang="de-DE" sz="8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Streckst sie aus und segnest alle,</a:t>
            </a:r>
            <a:endParaRPr kumimoji="0" lang="de-DE" sz="8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hältst mich fest, dass ich nicht falle.</a:t>
            </a:r>
            <a:endParaRPr kumimoji="0" lang="de-DE" sz="8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Wo ich früher fort gerannt,</a:t>
            </a:r>
            <a:endParaRPr kumimoji="0" lang="de-DE" sz="8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lockt jetzt liebend deine Hand.</a:t>
            </a:r>
            <a:endParaRPr kumimoji="0" lang="de-DE" sz="8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32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O</a:t>
            </a:r>
            <a:r>
              <a:rPr kumimoji="0" lang="de-DE" sz="16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h, du wundervoller Geist,</a:t>
            </a:r>
            <a:endParaRPr kumimoji="0" lang="de-DE" sz="8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oh, du wunderbares Wesen !</a:t>
            </a:r>
            <a:endParaRPr kumimoji="0" lang="de-DE" sz="8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Deine Lieb` hat uns erlesen,</a:t>
            </a:r>
            <a:endParaRPr kumimoji="0" lang="de-DE" sz="8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dass die Seele lobt und preist</a:t>
            </a:r>
            <a:endParaRPr kumimoji="0" lang="de-DE" sz="8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dich in diesem guten Geist. </a:t>
            </a:r>
            <a:endParaRPr kumimoji="0" lang="de-DE" sz="8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32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O</a:t>
            </a:r>
            <a:r>
              <a:rPr kumimoji="0" lang="de-DE" sz="16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h, du grenzenloses Licht -</a:t>
            </a:r>
            <a:endParaRPr kumimoji="0" lang="de-DE" sz="8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Du bedingungslose Liebe !</a:t>
            </a:r>
            <a:endParaRPr kumimoji="0" lang="de-DE" sz="8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Wirk` im Herzen starke Triebe, </a:t>
            </a:r>
            <a:endParaRPr kumimoji="0" lang="de-DE" sz="8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dass es hört, wenn deine Geist spricht:</a:t>
            </a:r>
            <a:endParaRPr kumimoji="0" lang="de-DE" sz="8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Mach dich auf und werde Licht!</a:t>
            </a:r>
            <a:endParaRPr kumimoji="0" lang="de-DE" sz="2400" i="0" u="none" strike="noStrike" normalizeH="0" baseline="0" dirty="0" smtClean="0">
              <a:solidFill>
                <a:schemeClr val="bg1"/>
              </a:solidFill>
              <a:effectLst>
                <a:outerShdw blurRad="38100" dist="38100" dir="2700000" algn="tl">
                  <a:srgbClr val="000000">
                    <a:alpha val="43137"/>
                  </a:srgbClr>
                </a:outerShdw>
              </a:effectLst>
              <a:latin typeface="Calligraph421 BT" pitchFamily="66"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00472" y="404665"/>
            <a:ext cx="4304928" cy="55399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40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N</a:t>
            </a:r>
            <a:r>
              <a:rPr kumimoji="0" lang="de-DE" sz="20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eue Dinge wirst du sehen, </a:t>
            </a:r>
            <a:endParaRPr kumimoji="0" lang="de-DE" sz="7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0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wenn du mit neuen Augen schaust.</a:t>
            </a:r>
            <a:endParaRPr kumimoji="0" lang="de-DE" sz="7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0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Neue Wege wirst du gehen,</a:t>
            </a:r>
            <a:endParaRPr kumimoji="0" lang="de-DE" sz="7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0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wenn du stets dir und Gott vertraust.</a:t>
            </a:r>
            <a:endParaRPr kumimoji="0" lang="de-DE" sz="7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40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N</a:t>
            </a:r>
            <a:r>
              <a:rPr kumimoji="0" lang="de-DE" sz="20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eue Hoffnung, neues Leben, </a:t>
            </a:r>
            <a:endParaRPr kumimoji="0" lang="de-DE" sz="7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0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neue Ziele, neues Glück.</a:t>
            </a:r>
            <a:endParaRPr kumimoji="0" lang="de-DE" sz="7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0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Neues Denken, neues Streben,</a:t>
            </a:r>
            <a:endParaRPr kumimoji="0" lang="de-DE" sz="7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0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neue Liebe Stück für Stück.</a:t>
            </a:r>
            <a:endParaRPr kumimoji="0" lang="de-DE" sz="7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40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N</a:t>
            </a:r>
            <a:r>
              <a:rPr kumimoji="0" lang="de-DE" sz="20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eues wirst du dann erfahren,</a:t>
            </a:r>
            <a:endParaRPr kumimoji="0" lang="de-DE" sz="7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0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wenn du am Alten nicht mehr hängst.</a:t>
            </a:r>
            <a:endParaRPr kumimoji="0" lang="de-DE" sz="7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0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Und so erlebst du mit den Jahren</a:t>
            </a:r>
            <a:endParaRPr kumimoji="0" lang="de-DE" sz="7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0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die Ernte dessen, was du denkst.</a:t>
            </a:r>
          </a:p>
          <a:p>
            <a:pPr marL="0" marR="0" lvl="0" indent="0" algn="l" defTabSz="914400" rtl="0" eaLnBrk="0" fontAlgn="base" latinLnBrk="0" hangingPunct="0">
              <a:lnSpc>
                <a:spcPct val="100000"/>
              </a:lnSpc>
              <a:spcBef>
                <a:spcPct val="0"/>
              </a:spcBef>
              <a:spcAft>
                <a:spcPct val="0"/>
              </a:spcAft>
              <a:buClrTx/>
              <a:buSzTx/>
              <a:buFontTx/>
              <a:buNone/>
              <a:tabLst/>
            </a:pPr>
            <a:endParaRPr lang="de-DE" sz="2000" dirty="0" smtClean="0">
              <a:solidFill>
                <a:schemeClr val="bg1"/>
              </a:solidFill>
              <a:effectLst>
                <a:outerShdw blurRad="38100" dist="38100" dir="2700000" algn="tl">
                  <a:srgbClr val="000000">
                    <a:alpha val="43137"/>
                  </a:srgbClr>
                </a:outerShdw>
              </a:effectLst>
              <a:latin typeface="Martina" pitchFamily="2"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20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de-DE" sz="1400" dirty="0" smtClean="0">
                <a:solidFill>
                  <a:schemeClr val="bg1"/>
                </a:solidFill>
                <a:effectLst>
                  <a:outerShdw blurRad="38100" dist="38100" dir="2700000" algn="tl">
                    <a:srgbClr val="000000">
                      <a:alpha val="43137"/>
                    </a:srgbClr>
                  </a:outerShdw>
                </a:effectLst>
                <a:latin typeface="Martina" pitchFamily="2" charset="0"/>
                <a:cs typeface="Times New Roman" pitchFamily="18" charset="0"/>
              </a:rPr>
              <a:t>A. Brech, 20.10.2012</a:t>
            </a:r>
            <a:endParaRPr kumimoji="0" lang="de-DE" sz="14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p:txBody>
      </p:sp>
      <p:sp>
        <p:nvSpPr>
          <p:cNvPr id="5" name="Textfeld 4"/>
          <p:cNvSpPr txBox="1"/>
          <p:nvPr/>
        </p:nvSpPr>
        <p:spPr>
          <a:xfrm>
            <a:off x="6033120" y="6504059"/>
            <a:ext cx="3716530" cy="353943"/>
          </a:xfrm>
          <a:prstGeom prst="rect">
            <a:avLst/>
          </a:prstGeom>
          <a:noFill/>
        </p:spPr>
        <p:txBody>
          <a:bodyPr wrap="none" rtlCol="0">
            <a:spAutoFit/>
          </a:bodyPr>
          <a:lstStyle/>
          <a:p>
            <a:r>
              <a:rPr lang="de-DE" dirty="0" smtClean="0"/>
              <a:t>Widcamping an der Rhone in Frankreich</a:t>
            </a:r>
            <a:endParaRPr lang="de-DE"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9" name="Picture 3" descr="C:\Dokumente und Einstellungen\Armin Brech\Desktop\iStock_000009658113_Small.jpg"/>
          <p:cNvPicPr>
            <a:picLocks noChangeAspect="1" noChangeArrowheads="1"/>
          </p:cNvPicPr>
          <p:nvPr/>
        </p:nvPicPr>
        <p:blipFill>
          <a:blip r:embed="rId2" cstate="print"/>
          <a:srcRect/>
          <a:stretch>
            <a:fillRect/>
          </a:stretch>
        </p:blipFill>
        <p:spPr bwMode="auto">
          <a:xfrm flipH="1">
            <a:off x="0" y="0"/>
            <a:ext cx="9925221" cy="6858000"/>
          </a:xfrm>
          <a:prstGeom prst="rect">
            <a:avLst/>
          </a:prstGeom>
          <a:noFill/>
        </p:spPr>
      </p:pic>
      <p:sp>
        <p:nvSpPr>
          <p:cNvPr id="5" name="Textfeld 4"/>
          <p:cNvSpPr txBox="1"/>
          <p:nvPr/>
        </p:nvSpPr>
        <p:spPr>
          <a:xfrm>
            <a:off x="344488" y="188642"/>
            <a:ext cx="3600400" cy="769441"/>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r>
              <a:rPr lang="de-DE" sz="4400" b="1" dirty="0" smtClean="0">
                <a:ln w="50800"/>
                <a:solidFill>
                  <a:schemeClr val="bg1">
                    <a:shade val="50000"/>
                  </a:schemeClr>
                </a:solidFill>
                <a:effectLst>
                  <a:outerShdw blurRad="38100" dist="38100" dir="2700000" algn="tl">
                    <a:srgbClr val="000000">
                      <a:alpha val="43137"/>
                    </a:srgbClr>
                  </a:outerShdw>
                </a:effectLst>
                <a:latin typeface="Cataneo BT" pitchFamily="66" charset="0"/>
              </a:rPr>
              <a:t>Loslassen</a:t>
            </a:r>
            <a:endParaRPr lang="de-DE" sz="4400" b="1" dirty="0">
              <a:ln w="50800"/>
              <a:solidFill>
                <a:schemeClr val="bg1">
                  <a:shade val="50000"/>
                </a:schemeClr>
              </a:solidFill>
              <a:effectLst>
                <a:outerShdw blurRad="38100" dist="38100" dir="2700000" algn="tl">
                  <a:srgbClr val="000000">
                    <a:alpha val="43137"/>
                  </a:srgbClr>
                </a:outerShdw>
              </a:effectLst>
              <a:latin typeface="Cataneo BT" pitchFamily="66" charset="0"/>
            </a:endParaRPr>
          </a:p>
        </p:txBody>
      </p:sp>
      <p:sp>
        <p:nvSpPr>
          <p:cNvPr id="6" name="Textfeld 5"/>
          <p:cNvSpPr txBox="1"/>
          <p:nvPr/>
        </p:nvSpPr>
        <p:spPr>
          <a:xfrm>
            <a:off x="344488" y="5805266"/>
            <a:ext cx="4248472" cy="1023357"/>
          </a:xfrm>
          <a:prstGeom prst="rect">
            <a:avLst/>
          </a:prstGeom>
          <a:noFill/>
        </p:spPr>
        <p:txBody>
          <a:bodyPr wrap="square" rtlCol="0">
            <a:spAutoFit/>
          </a:bodyPr>
          <a:lstStyle/>
          <a:p>
            <a:r>
              <a:rPr lang="de-DE" sz="1100" dirty="0" smtClean="0">
                <a:latin typeface="Comic Sans MS" pitchFamily="66" charset="0"/>
              </a:rPr>
              <a:t>Ich möchte mich </a:t>
            </a:r>
            <a:r>
              <a:rPr lang="de-DE" sz="1050" dirty="0" smtClean="0">
                <a:latin typeface="Comic Sans MS" pitchFamily="66" charset="0"/>
              </a:rPr>
              <a:t>bei </a:t>
            </a:r>
            <a:r>
              <a:rPr lang="de-DE" sz="1100" dirty="0" smtClean="0">
                <a:latin typeface="Comic Sans MS" pitchFamily="66" charset="0"/>
                <a:hlinkClick r:id="rId3"/>
              </a:rPr>
              <a:t>www.delphi-akademie.at</a:t>
            </a:r>
            <a:endParaRPr lang="de-DE" sz="1100" dirty="0" smtClean="0">
              <a:latin typeface="Comic Sans MS" pitchFamily="66" charset="0"/>
            </a:endParaRPr>
          </a:p>
          <a:p>
            <a:r>
              <a:rPr lang="de-DE" sz="1100" dirty="0" smtClean="0">
                <a:latin typeface="Comic Sans MS" pitchFamily="66" charset="0"/>
              </a:rPr>
              <a:t>herzlich  bedanken, dass ich diesen guten und </a:t>
            </a:r>
          </a:p>
          <a:p>
            <a:r>
              <a:rPr lang="de-DE" sz="1100" dirty="0" smtClean="0">
                <a:latin typeface="Comic Sans MS" pitchFamily="66" charset="0"/>
              </a:rPr>
              <a:t>sehr passenden Artikel „</a:t>
            </a:r>
            <a:r>
              <a:rPr lang="de-DE" sz="1200" dirty="0" smtClean="0">
                <a:latin typeface="Comic Sans MS" pitchFamily="66" charset="0"/>
              </a:rPr>
              <a:t>Die Affenfalle</a:t>
            </a:r>
            <a:r>
              <a:rPr lang="de-DE" sz="1100" dirty="0" smtClean="0">
                <a:latin typeface="Comic Sans MS" pitchFamily="66" charset="0"/>
              </a:rPr>
              <a:t>“ für mein Gedicht </a:t>
            </a:r>
          </a:p>
          <a:p>
            <a:r>
              <a:rPr lang="de-DE" sz="1100" b="1" dirty="0" smtClean="0">
                <a:latin typeface="Comic Sans MS" pitchFamily="66" charset="0"/>
              </a:rPr>
              <a:t>“Loslassen“</a:t>
            </a:r>
            <a:r>
              <a:rPr lang="de-DE" sz="1100" dirty="0" smtClean="0">
                <a:latin typeface="Comic Sans MS" pitchFamily="66" charset="0"/>
              </a:rPr>
              <a:t> benutzen und veröffentlichen darf.</a:t>
            </a:r>
            <a:r>
              <a:rPr lang="de-DE" sz="1100" u="sng" dirty="0" smtClean="0">
                <a:hlinkClick r:id="rId4"/>
              </a:rPr>
              <a:t> </a:t>
            </a:r>
            <a:endParaRPr lang="de-DE" sz="1400" u="sng" dirty="0" smtClean="0">
              <a:hlinkClick r:id="rId4"/>
            </a:endParaRPr>
          </a:p>
          <a:p>
            <a:endParaRPr lang="de-DE" sz="500" u="sng" dirty="0" smtClean="0">
              <a:hlinkClick r:id="rId4"/>
            </a:endParaRPr>
          </a:p>
          <a:p>
            <a:r>
              <a:rPr lang="de-DE" sz="1050" u="sng" dirty="0" smtClean="0">
                <a:hlinkClick r:id="rId4"/>
              </a:rPr>
              <a:t>http://www.delphi-akademie.at/pdf/methaphern/Die%20Affenfalle.pdf</a:t>
            </a:r>
            <a:endParaRPr lang="de-DE" sz="1100" dirty="0">
              <a:latin typeface="Comic Sans MS" pitchFamily="66" charset="0"/>
            </a:endParaRPr>
          </a:p>
        </p:txBody>
      </p:sp>
      <p:pic>
        <p:nvPicPr>
          <p:cNvPr id="4" name="Grafik 3" descr="C:\Dokumente und Einstellungen\Armin Brech\Desktop\Affenfalle.jpg"/>
          <p:cNvPicPr/>
          <p:nvPr/>
        </p:nvPicPr>
        <p:blipFill>
          <a:blip r:embed="rId5" cstate="print"/>
          <a:srcRect/>
          <a:stretch>
            <a:fillRect/>
          </a:stretch>
        </p:blipFill>
        <p:spPr bwMode="auto">
          <a:xfrm>
            <a:off x="4953002" y="332656"/>
            <a:ext cx="4536503" cy="6408712"/>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kumente und Einstellungen\Armin Brech\Desktop\iStock_000009658113_Small.jpg"/>
          <p:cNvPicPr>
            <a:picLocks noChangeAspect="1" noChangeArrowheads="1"/>
          </p:cNvPicPr>
          <p:nvPr/>
        </p:nvPicPr>
        <p:blipFill>
          <a:blip r:embed="rId2" cstate="print"/>
          <a:srcRect/>
          <a:stretch>
            <a:fillRect/>
          </a:stretch>
        </p:blipFill>
        <p:spPr bwMode="auto">
          <a:xfrm>
            <a:off x="-19218" y="0"/>
            <a:ext cx="9925218" cy="6858000"/>
          </a:xfrm>
          <a:prstGeom prst="rect">
            <a:avLst/>
          </a:prstGeom>
          <a:noFill/>
        </p:spPr>
      </p:pic>
      <p:sp>
        <p:nvSpPr>
          <p:cNvPr id="1026" name="Rectangle 2"/>
          <p:cNvSpPr>
            <a:spLocks noChangeArrowheads="1"/>
          </p:cNvSpPr>
          <p:nvPr/>
        </p:nvSpPr>
        <p:spPr bwMode="auto">
          <a:xfrm>
            <a:off x="72009" y="808097"/>
            <a:ext cx="3152800" cy="54784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4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a:t>
            </a:r>
            <a:r>
              <a:rPr kumimoji="0" lang="de-DE" sz="12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ass alle los, die dich betrübt,</a:t>
            </a:r>
            <a:endParaRPr kumimoji="0" lang="de-DE" sz="7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lass los, die du gebunden -</a:t>
            </a:r>
            <a:endParaRPr kumimoji="0" lang="de-DE" sz="7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die du geliebt; die dich geliebt -</a:t>
            </a:r>
            <a:endParaRPr kumimoji="0" lang="de-DE" sz="7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selbstlose Liebe gern vergibt</a:t>
            </a:r>
            <a:endParaRPr kumimoji="0" lang="de-DE" sz="7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und heilt auch alle Wunden.</a:t>
            </a:r>
            <a:endParaRPr kumimoji="0" lang="de-DE" sz="7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0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D</a:t>
            </a:r>
            <a:r>
              <a:rPr kumimoji="0" lang="de-DE" sz="12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enn alles, was du hier hältst fest,</a:t>
            </a:r>
            <a:endParaRPr kumimoji="0" lang="de-DE" sz="7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das lässt dich los, wenn du los lässt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2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7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a:t>
            </a:r>
            <a:r>
              <a:rPr kumimoji="0" lang="de-DE" sz="12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ass los die Schätze dieser Welt,</a:t>
            </a:r>
            <a:endParaRPr kumimoji="0" lang="de-DE" sz="7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lass los, was dich will binden.</a:t>
            </a:r>
            <a:endParaRPr kumimoji="0" lang="de-DE" sz="7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Lass los die Gier nach Gut und Geld</a:t>
            </a:r>
            <a:endParaRPr kumimoji="0" lang="de-DE" sz="7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und das, was dich gefangen hält-</a:t>
            </a:r>
            <a:endParaRPr kumimoji="0" lang="de-DE" sz="7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so wirst du wahre Schätze finden.</a:t>
            </a:r>
            <a:endParaRPr kumimoji="0" lang="de-DE" sz="7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0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D</a:t>
            </a:r>
            <a:r>
              <a:rPr kumimoji="0" lang="de-DE" sz="12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enn dem, der schnöden Glanz lässt los,</a:t>
            </a:r>
            <a:endParaRPr kumimoji="0" lang="de-DE" sz="7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fall`n  ew`ge Werte in den Schoß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2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7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a:t>
            </a:r>
            <a:r>
              <a:rPr kumimoji="0" lang="de-DE" sz="12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ass los, was Menschen tun und denken -</a:t>
            </a:r>
            <a:endParaRPr kumimoji="0" lang="de-DE" sz="7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du brauchst nicht den Applaus der Welt.</a:t>
            </a:r>
            <a:endParaRPr kumimoji="0" lang="de-DE" sz="7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Dein Glück liegt nicht in ihren Händen,</a:t>
            </a:r>
            <a:endParaRPr kumimoji="0" lang="de-DE" sz="7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doch hilf, wo`s geht, ihr Unglück wenden</a:t>
            </a:r>
            <a:endParaRPr kumimoji="0" lang="de-DE" sz="7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und lebe so, wie`s dir gefällt.</a:t>
            </a:r>
            <a:endParaRPr kumimoji="0" lang="de-DE" sz="7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0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D</a:t>
            </a:r>
            <a:r>
              <a:rPr kumimoji="0" lang="de-DE" sz="12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enn was du willst, das man dir tu,</a:t>
            </a:r>
            <a:endParaRPr kumimoji="0" lang="de-DE" sz="7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das füg` zuerst auch Andern zu !</a:t>
            </a:r>
            <a:endParaRPr kumimoji="0" lang="de-DE" sz="200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1027" name="Rectangle 3"/>
          <p:cNvSpPr>
            <a:spLocks noChangeArrowheads="1"/>
          </p:cNvSpPr>
          <p:nvPr/>
        </p:nvSpPr>
        <p:spPr bwMode="auto">
          <a:xfrm>
            <a:off x="3224808" y="785794"/>
            <a:ext cx="3456384" cy="55592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a:t>
            </a: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ass los dein eingefahr´nes Denken-</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lass los die Herrschaft der Vernunft.</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Lass dich nicht mehr von Dogmen lenken,</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dann kann dein Herz dir Frieden schenken</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r>
              <a:rPr lang="de-DE" sz="1200" dirty="0" smtClean="0">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und wahre Liebe wird dein Trumpf.</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D</a:t>
            </a: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enn wenn erhöht Vernunft und Glauben,</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kann nichts der Welt dein Glück mehr rauben.</a:t>
            </a:r>
          </a:p>
          <a:p>
            <a:pPr marL="0" marR="0" lvl="0" indent="0" algn="l" defTabSz="914400" rtl="0" eaLnBrk="0" fontAlgn="base" latinLnBrk="0" hangingPunct="0">
              <a:lnSpc>
                <a:spcPct val="100000"/>
              </a:lnSpc>
              <a:spcBef>
                <a:spcPct val="0"/>
              </a:spcBef>
              <a:spcAft>
                <a:spcPct val="0"/>
              </a:spcAft>
              <a:buClrTx/>
              <a:buSzTx/>
              <a:buFontTx/>
              <a:buNone/>
              <a:tabLst/>
            </a:pPr>
            <a:endParaRPr lang="de-DE" sz="1200" dirty="0" smtClean="0">
              <a:effectLst>
                <a:outerShdw blurRad="38100" dist="38100" dir="2700000" algn="tl">
                  <a:srgbClr val="000000">
                    <a:alpha val="43137"/>
                  </a:srgbClr>
                </a:outerShdw>
              </a:effectLst>
              <a:latin typeface="Comic Sans MS" pitchFamily="66"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r>
              <a:rPr lang="de-DE" sz="2400" dirty="0" smtClean="0">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a:t>
            </a:r>
            <a:r>
              <a:rPr lang="de-DE" sz="1200" dirty="0" smtClean="0">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ass los die lieb geword`nen Leiden -                </a:t>
            </a:r>
          </a:p>
          <a:p>
            <a:r>
              <a:rPr lang="de-DE" sz="1200" dirty="0" smtClean="0">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halt nicht am ´Opferdasein´ fest.</a:t>
            </a:r>
          </a:p>
          <a:p>
            <a:r>
              <a:rPr lang="de-DE" sz="1200" dirty="0" smtClean="0">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Kannst du die Dinge richtig deuten,</a:t>
            </a:r>
          </a:p>
          <a:p>
            <a:r>
              <a:rPr lang="de-DE" sz="1200" dirty="0" smtClean="0">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erfährst du täglich neue Freuden – </a:t>
            </a:r>
          </a:p>
          <a:p>
            <a:r>
              <a:rPr lang="de-DE" sz="1200" dirty="0" smtClean="0">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lebst froh und frei im Hier und Jetzt.</a:t>
            </a:r>
          </a:p>
          <a:p>
            <a:r>
              <a:rPr lang="de-DE" sz="2000" dirty="0" smtClean="0">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D</a:t>
            </a:r>
            <a:r>
              <a:rPr lang="de-DE" sz="1200" dirty="0" smtClean="0">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enn wenn du alles hier lässt los,</a:t>
            </a:r>
          </a:p>
          <a:p>
            <a:r>
              <a:rPr lang="de-DE" sz="1200" dirty="0" smtClean="0">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kommt Freiheit, Heilung, Glück und Trost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sz="600" dirty="0" smtClean="0">
              <a:effectLst>
                <a:outerShdw blurRad="38100" dist="38100" dir="2700000" algn="tl">
                  <a:srgbClr val="000000">
                    <a:alpha val="43137"/>
                  </a:srgbClr>
                </a:outerShdw>
              </a:effectLst>
              <a:latin typeface="Comic Sans MS" pitchFamily="66" charset="0"/>
              <a:cs typeface="Times New Roman" pitchFamily="18" charset="0"/>
            </a:endParaRPr>
          </a:p>
          <a:p>
            <a:r>
              <a:rPr lang="de-DE" sz="2400" dirty="0" smtClean="0">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a:t>
            </a:r>
            <a:r>
              <a:rPr lang="de-DE" sz="1200" dirty="0" smtClean="0">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ass los von Lehren, die dich täuschen -</a:t>
            </a:r>
          </a:p>
          <a:p>
            <a:r>
              <a:rPr lang="de-DE" sz="1200" dirty="0" smtClean="0">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von Krücken der Vergangenheit. </a:t>
            </a:r>
          </a:p>
          <a:p>
            <a:r>
              <a:rPr lang="de-DE" sz="1200" dirty="0" smtClean="0">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Hältst du noch fest an alten Bräuchen,</a:t>
            </a:r>
          </a:p>
          <a:p>
            <a:r>
              <a:rPr lang="de-DE" sz="1200" dirty="0" smtClean="0">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wie willst du  ´Neues Land` erreichen,</a:t>
            </a:r>
          </a:p>
          <a:p>
            <a:r>
              <a:rPr lang="de-DE" sz="1200" dirty="0" smtClean="0">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und ernten  Glück und Seligkeit.</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D</a:t>
            </a: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enn wer hier nur am Alten klebt,</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der hat noch nie richtig  gelebt !</a:t>
            </a:r>
            <a:endParaRPr kumimoji="0" lang="de-DE"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1028" name="Rectangle 4"/>
          <p:cNvSpPr>
            <a:spLocks noChangeArrowheads="1"/>
          </p:cNvSpPr>
          <p:nvPr/>
        </p:nvSpPr>
        <p:spPr bwMode="auto">
          <a:xfrm>
            <a:off x="6696744" y="831110"/>
            <a:ext cx="3209256" cy="59554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a:t>
            </a: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ass los die Schuld bei dir und Jedem -</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r>
              <a:rPr lang="de-DE" sz="1200" dirty="0" smtClean="0">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lieb` deinen Nächsten, wie dich selbst.</a:t>
            </a:r>
          </a:p>
          <a:p>
            <a:pPr marL="0" marR="0" lvl="0" indent="0"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Was du loslässt, wird dir gegeben.</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Ein friedevolles, reiches Leben         </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mit Licht und Kraft du dann erhältst.</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D</a:t>
            </a: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enn wen du loslässt, der ist frei</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und schenkt sich dir vielleicht ganz neu !</a:t>
            </a:r>
          </a:p>
          <a:p>
            <a:pPr marL="0" marR="0" lvl="0" indent="0" defTabSz="914400" rtl="0" eaLnBrk="0" fontAlgn="base" latinLnBrk="0" hangingPunct="0">
              <a:lnSpc>
                <a:spcPct val="100000"/>
              </a:lnSpc>
              <a:spcBef>
                <a:spcPct val="0"/>
              </a:spcBef>
              <a:spcAft>
                <a:spcPct val="0"/>
              </a:spcAft>
              <a:buClrTx/>
              <a:buSzTx/>
              <a:buFontTx/>
              <a:buNone/>
              <a:tabLst/>
            </a:pPr>
            <a:endParaRPr lang="de-DE" sz="1050" dirty="0" smtClean="0">
              <a:effectLst>
                <a:outerShdw blurRad="38100" dist="38100" dir="2700000" algn="tl">
                  <a:srgbClr val="000000">
                    <a:alpha val="43137"/>
                  </a:srgbClr>
                </a:outerShdw>
              </a:effectLst>
              <a:latin typeface="Comic Sans MS" pitchFamily="66"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de-DE" sz="8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a:t>
            </a: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ass los!  Vertraue doch dem Leben,</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und liebe jeden Augenblick.</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Was man in Liebe aufgegeben,</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weil wir nach höh`ren Werten streben,</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ist hier schon Grund für wahres Glück.</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D</a:t>
            </a: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enn willst du immer höher schweben,</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darfst du nicht an der Erde kleben !</a:t>
            </a:r>
          </a:p>
          <a:p>
            <a:pPr marL="0" marR="0" lvl="0" indent="0" defTabSz="914400" rtl="0" eaLnBrk="0" fontAlgn="base" latinLnBrk="0" hangingPunct="0">
              <a:lnSpc>
                <a:spcPct val="100000"/>
              </a:lnSpc>
              <a:spcBef>
                <a:spcPct val="0"/>
              </a:spcBef>
              <a:spcAft>
                <a:spcPct val="0"/>
              </a:spcAft>
              <a:buClrTx/>
              <a:buSzTx/>
              <a:buFontTx/>
              <a:buNone/>
              <a:tabLst/>
            </a:pPr>
            <a:endParaRPr lang="de-DE" sz="1200" dirty="0" smtClean="0">
              <a:effectLst>
                <a:outerShdw blurRad="38100" dist="38100" dir="2700000" algn="tl">
                  <a:srgbClr val="000000">
                    <a:alpha val="43137"/>
                  </a:srgbClr>
                </a:outerShdw>
              </a:effectLst>
              <a:latin typeface="Comic Sans MS" pitchFamily="66"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a:t>
            </a: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ass los und öffne Herz und Hände,</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lass gehn und schau nicht mehr zurück.</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Nur wenn geöffnet beide Hände-</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und man dein Herz auch offen fände-</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dann bist du frei für neues Glück!</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D</a:t>
            </a: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enn wenn du loslässt wirst du sehn,</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dass Wunder auch bei dir gescheh`n !</a:t>
            </a:r>
            <a:endParaRPr kumimoji="0" lang="de-DE" sz="7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de-DE" sz="105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          </a:t>
            </a:r>
          </a:p>
          <a:p>
            <a:pPr marL="0" marR="0" lvl="0" indent="0" defTabSz="914400" rtl="0" eaLnBrk="0" fontAlgn="base" latinLnBrk="0" hangingPunct="0">
              <a:lnSpc>
                <a:spcPct val="100000"/>
              </a:lnSpc>
              <a:spcBef>
                <a:spcPct val="0"/>
              </a:spcBef>
              <a:spcAft>
                <a:spcPct val="0"/>
              </a:spcAft>
              <a:buClrTx/>
              <a:buSzTx/>
              <a:buFontTx/>
              <a:buNone/>
              <a:tabLst/>
            </a:pPr>
            <a:endParaRPr lang="de-DE" sz="1050" dirty="0" smtClean="0">
              <a:effectLst>
                <a:outerShdw blurRad="38100" dist="38100" dir="2700000" algn="tl">
                  <a:srgbClr val="000000">
                    <a:alpha val="43137"/>
                  </a:srgbClr>
                </a:outerShdw>
              </a:effectLst>
              <a:latin typeface="Comic Sans MS" pitchFamily="66" charset="0"/>
              <a:ea typeface="Calibri" pitchFamily="34"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de-DE" sz="105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                         </a:t>
            </a:r>
            <a:r>
              <a:rPr kumimoji="0" lang="de-DE" sz="10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Armin Brech, 28. Febr. 2013</a:t>
            </a:r>
            <a:endParaRPr kumimoji="0" lang="de-DE"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endParaRPr>
          </a:p>
        </p:txBody>
      </p:sp>
      <p:sp>
        <p:nvSpPr>
          <p:cNvPr id="9" name="Textfeld 8"/>
          <p:cNvSpPr txBox="1"/>
          <p:nvPr/>
        </p:nvSpPr>
        <p:spPr>
          <a:xfrm>
            <a:off x="6681193" y="188642"/>
            <a:ext cx="2266967" cy="461665"/>
          </a:xfrm>
          <a:prstGeom prst="rect">
            <a:avLst/>
          </a:prstGeom>
          <a:noFill/>
          <a:effectLst>
            <a:outerShdw blurRad="50800" dist="50800" dir="5400000" algn="ctr" rotWithShape="0">
              <a:schemeClr val="tx1">
                <a:alpha val="43000"/>
              </a:schemeClr>
            </a:outerShdw>
          </a:effectLst>
        </p:spPr>
        <p:txBody>
          <a:bodyPr wrap="none" rtlCol="0">
            <a:spAutoFit/>
          </a:bodyPr>
          <a:lstStyle/>
          <a:p>
            <a:r>
              <a:rPr lang="de-DE" sz="2400" dirty="0" smtClean="0">
                <a:ln w="18415" cmpd="sng">
                  <a:solidFill>
                    <a:srgbClr val="FFFFFF"/>
                  </a:solidFill>
                  <a:prstDash val="solid"/>
                </a:ln>
                <a:solidFill>
                  <a:srgbClr val="FFFFFF"/>
                </a:solidFill>
                <a:latin typeface="Comic Sans MS" pitchFamily="66" charset="0"/>
              </a:rPr>
              <a:t>L o s l a s s e n</a:t>
            </a:r>
            <a:endParaRPr lang="de-DE" sz="2400" dirty="0">
              <a:ln w="18415" cmpd="sng">
                <a:solidFill>
                  <a:srgbClr val="FFFFFF"/>
                </a:solidFill>
                <a:prstDash val="solid"/>
              </a:ln>
              <a:solidFill>
                <a:srgbClr val="FFFFFF"/>
              </a:solidFill>
              <a:latin typeface="Comic Sans MS" pitchFamily="66"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kumente und Einstellungen\Armin Brech\Desktop\iStock_000009658113_Small.jpg"/>
          <p:cNvPicPr>
            <a:picLocks noChangeAspect="1" noChangeArrowheads="1"/>
          </p:cNvPicPr>
          <p:nvPr/>
        </p:nvPicPr>
        <p:blipFill>
          <a:blip r:embed="rId2" cstate="print">
            <a:lum bright="20000"/>
          </a:blip>
          <a:srcRect/>
          <a:stretch>
            <a:fillRect/>
          </a:stretch>
        </p:blipFill>
        <p:spPr bwMode="auto">
          <a:xfrm flipH="1">
            <a:off x="-19218" y="0"/>
            <a:ext cx="9925218" cy="6858000"/>
          </a:xfrm>
          <a:prstGeom prst="rect">
            <a:avLst/>
          </a:prstGeom>
          <a:noFill/>
        </p:spPr>
      </p:pic>
      <p:pic>
        <p:nvPicPr>
          <p:cNvPr id="2050" name="Picture 2" descr="C:\Dokumente und Einstellungen\Armin Brech\Desktop\Affe.jpg"/>
          <p:cNvPicPr>
            <a:picLocks noChangeAspect="1" noChangeArrowheads="1"/>
          </p:cNvPicPr>
          <p:nvPr/>
        </p:nvPicPr>
        <p:blipFill>
          <a:blip r:embed="rId3" cstate="print"/>
          <a:srcRect/>
          <a:stretch>
            <a:fillRect/>
          </a:stretch>
        </p:blipFill>
        <p:spPr bwMode="auto">
          <a:xfrm>
            <a:off x="8024834" y="203460"/>
            <a:ext cx="1360990" cy="1368152"/>
          </a:xfrm>
          <a:prstGeom prst="ellipse">
            <a:avLst/>
          </a:prstGeom>
          <a:ln>
            <a:noFill/>
          </a:ln>
          <a:effectLst>
            <a:softEdge rad="112500"/>
          </a:effectLst>
        </p:spPr>
      </p:pic>
      <p:sp>
        <p:nvSpPr>
          <p:cNvPr id="2" name="Textfeld 1"/>
          <p:cNvSpPr txBox="1"/>
          <p:nvPr/>
        </p:nvSpPr>
        <p:spPr>
          <a:xfrm>
            <a:off x="200472" y="260650"/>
            <a:ext cx="7920881" cy="584775"/>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de-DE" sz="3200" b="1" cap="all" dirty="0" smtClean="0">
                <a:ln/>
                <a:solidFill>
                  <a:schemeClr val="accent1"/>
                </a:solidFill>
                <a:effectLst>
                  <a:outerShdw blurRad="38100" dist="38100" dir="2700000" algn="tl">
                    <a:srgbClr val="000000">
                      <a:alpha val="43137"/>
                    </a:srgbClr>
                  </a:outerShdw>
                  <a:reflection blurRad="10000" stA="55000" endPos="48000" dist="500" dir="5400000" sy="-100000" algn="bl" rotWithShape="0"/>
                </a:effectLst>
                <a:latin typeface="Comic Sans MS" pitchFamily="66" charset="0"/>
              </a:rPr>
              <a:t>Loslassen  – </a:t>
            </a:r>
            <a:r>
              <a:rPr lang="de-DE" sz="1600" b="1" cap="all" dirty="0" smtClean="0">
                <a:ln/>
                <a:solidFill>
                  <a:schemeClr val="accent1"/>
                </a:solidFill>
                <a:effectLst>
                  <a:outerShdw blurRad="38100" dist="38100" dir="2700000" algn="tl">
                    <a:srgbClr val="000000">
                      <a:alpha val="43137"/>
                    </a:srgbClr>
                  </a:outerShdw>
                  <a:reflection blurRad="10000" stA="55000" endPos="48000" dist="500" dir="5400000" sy="-100000" algn="bl" rotWithShape="0"/>
                </a:effectLst>
                <a:latin typeface="Comic Sans MS" pitchFamily="66" charset="0"/>
              </a:rPr>
              <a:t>Gedanken zu meinem Gedicht</a:t>
            </a:r>
            <a:endParaRPr lang="de-DE" sz="3200" b="1" cap="all" dirty="0">
              <a:ln/>
              <a:solidFill>
                <a:schemeClr val="accent1"/>
              </a:solidFill>
              <a:effectLst>
                <a:outerShdw blurRad="38100" dist="38100" dir="2700000" algn="tl">
                  <a:srgbClr val="000000">
                    <a:alpha val="43137"/>
                  </a:srgbClr>
                </a:outerShdw>
                <a:reflection blurRad="10000" stA="55000" endPos="48000" dist="500" dir="5400000" sy="-100000" algn="bl" rotWithShape="0"/>
              </a:effectLst>
              <a:latin typeface="Comic Sans MS" pitchFamily="66" charset="0"/>
            </a:endParaRPr>
          </a:p>
        </p:txBody>
      </p:sp>
      <p:sp>
        <p:nvSpPr>
          <p:cNvPr id="3" name="Textfeld 2"/>
          <p:cNvSpPr txBox="1"/>
          <p:nvPr/>
        </p:nvSpPr>
        <p:spPr>
          <a:xfrm>
            <a:off x="272482" y="1318692"/>
            <a:ext cx="9289032" cy="5601533"/>
          </a:xfrm>
          <a:prstGeom prst="rect">
            <a:avLst/>
          </a:prstGeom>
          <a:noFill/>
        </p:spPr>
        <p:txBody>
          <a:bodyPr wrap="square" rtlCol="0">
            <a:spAutoFit/>
          </a:bodyPr>
          <a:lstStyle/>
          <a:p>
            <a:pPr algn="just"/>
            <a:r>
              <a:rPr lang="de-DE" sz="2400" dirty="0" smtClean="0">
                <a:latin typeface="Comic Sans MS" pitchFamily="66" charset="0"/>
              </a:rPr>
              <a:t>I</a:t>
            </a:r>
            <a:r>
              <a:rPr lang="de-DE" sz="1100" dirty="0" smtClean="0">
                <a:latin typeface="Comic Sans MS" pitchFamily="66" charset="0"/>
              </a:rPr>
              <a:t>ch glaube, dass wir mit dem gierigen Affen einiges gemeinsam haben. Wie schwer fällt es doch den meisten Menschen, wirklich loszulassen und damit gleichzeitig ihrem eigenen Gefängnis zu entkommen. Da trägt man z.B. erfahrene Kränkungen oft jahrelang mit sich herum, nur weil man es nicht schafft loszulassen. Oder man hat es noch nicht einmal ernsthaft in Erwägung gezogen es zu versuchen, weil man stur an seiner Meinung festhält, dass der oder die Andere Schuld ist und mir etwas angetan hat. Aber Schuld an meiner Kränkung bzw. meinem Beleidigt sein hat doch nur einer, nämlich ich selbst, weil ich (noch) nicht verstanden habe, dass sowohl die Ursache von Glück wie auch von Unglück nicht in dem liegt was mir widerfährt, sondern in meinem Denken darüber!</a:t>
            </a:r>
          </a:p>
          <a:p>
            <a:pPr algn="just"/>
            <a:r>
              <a:rPr lang="de-DE" sz="2400" dirty="0" smtClean="0">
                <a:latin typeface="Comic Sans MS" pitchFamily="66" charset="0"/>
              </a:rPr>
              <a:t>W</a:t>
            </a:r>
            <a:r>
              <a:rPr lang="de-DE" sz="1100" dirty="0" smtClean="0">
                <a:latin typeface="Comic Sans MS" pitchFamily="66" charset="0"/>
              </a:rPr>
              <a:t>ie gut, wenn man dann endlich sein Ego erkennt, es überwindet und die Sache dadurch loslassen kann, indem man dem Anderen von Herzen vergibt. Dann macht man oft die erstaunliche und wunderbare Erfahrung einer wohltuenden Befreiung. Und oft erkennt man dann sogar, dass es eigentlich gar nichts  zu vergeben gab,  weil man nie versucht hat die Dinge  vom Standpunkt des Anderen aus zu betrachten. Wie viele Krankheiten könnten allein durch Vergebung vermieden werden, weil man die früher oder später krank machende Kränkung nicht mehr länger mit sich herum schleppt! Verwunderlich  dabei ist doch, dass sich fast alle “Christen“ nennen und das Vater Unser auswendig kennen und beten, wo Jesus selbst sagt: </a:t>
            </a:r>
            <a:r>
              <a:rPr lang="de-DE" sz="1100" i="1" dirty="0" smtClean="0">
                <a:latin typeface="Comic Sans MS" pitchFamily="66" charset="0"/>
              </a:rPr>
              <a:t>„Und vergib uns unsere Schuld, wie auch wir vergeben unseren Schuldigern.“ </a:t>
            </a:r>
            <a:r>
              <a:rPr lang="de-DE" sz="1100" dirty="0" smtClean="0">
                <a:latin typeface="Comic Sans MS" pitchFamily="66" charset="0"/>
              </a:rPr>
              <a:t>Und direkt danach erklärt er diesen Punkt nochmals</a:t>
            </a:r>
            <a:r>
              <a:rPr lang="de-DE" sz="1100" i="1" dirty="0" smtClean="0">
                <a:latin typeface="Comic Sans MS" pitchFamily="66" charset="0"/>
              </a:rPr>
              <a:t>: „Denn wenn ihr den Menschen ihre Fehler vergebet, so wird euer himmlischer Vater euch auch vergeben. Wenn ihr aber den Menschen ihre Fehler nicht vergebet, so wird euch euer Vater eure Fehler auch nicht vergeben.“  </a:t>
            </a:r>
            <a:r>
              <a:rPr lang="de-DE" sz="1100" dirty="0" smtClean="0">
                <a:latin typeface="Comic Sans MS" pitchFamily="66" charset="0"/>
              </a:rPr>
              <a:t>Abgesehen davon, wie sich Lippenbekenntnis und Praxis bei vielen unterscheiden, bleibt man lieber durch die Unfähigkeit zu Vergebung verletzt und gefangen und beraubt sich damit der Freiheit, des inneren Friedens, der Gesundheit und des persönlichen Glücks – wie der Affe, der nicht bereit ist loszulassen.</a:t>
            </a:r>
          </a:p>
          <a:p>
            <a:pPr algn="just"/>
            <a:r>
              <a:rPr lang="de-DE" sz="2400" dirty="0" smtClean="0">
                <a:latin typeface="Comic Sans MS" pitchFamily="66" charset="0"/>
              </a:rPr>
              <a:t>L</a:t>
            </a:r>
            <a:r>
              <a:rPr lang="de-DE" sz="1100" dirty="0" smtClean="0">
                <a:latin typeface="Comic Sans MS" pitchFamily="66" charset="0"/>
              </a:rPr>
              <a:t>oslassen muss ich aber auch jene, die ich liebe oder die mich lieben oder geliebt haben.  In Jesaja 58:6 steht: </a:t>
            </a:r>
            <a:r>
              <a:rPr lang="de-DE" sz="1100" i="1" dirty="0" smtClean="0">
                <a:latin typeface="Comic Sans MS" pitchFamily="66" charset="0"/>
              </a:rPr>
              <a:t>„Lass los, welche du mit Unrecht gebunden hast; lass ledig, welche du beschwerst; gib frei, welche du drängst; reiß weg allerlei Last ………“  </a:t>
            </a:r>
            <a:r>
              <a:rPr lang="de-DE" sz="1100" dirty="0" smtClean="0">
                <a:latin typeface="Comic Sans MS" pitchFamily="66" charset="0"/>
              </a:rPr>
              <a:t>Bedingungslose Liebe lässt los! Wenn ich jemanden – sei es Frau, Kinder oder wer es auch sei – festhalte und damit an mich binde, z.B. durch ein Abhängigkeitsverhältnis oder durch Lohn- Bestrafungsmuster mit was es auch sei, dann raube ich ihm oder ihr die wunderbare Freiheit der Selbstentfaltung und Selbstverwirklichung. Das kann nicht Liebe sein, wie sehr man auch seine Liebe erklären und seine Fürsorge begründen mag. In Wahrheit steckt immer Angst dahinter. Angst, die Liebe und Achtung des Anderen zu verlieren. (Wenn man sie dann  wirklich früher oder später verliert, dann nicht, weil man zu wenig getan hat, sondern wegen der Angst, sie verlieren zu können!) „Denn wen du loslässt, der ist frei und schenkt sich dir vielleicht (od. ziemlich sicher) ganz neu !“  Loslassen ist somit nicht ein Verlassen oder gar Gleichgültigkeit, sondern praktizierte bedingungslose Liebe, bei der an Stelle von Angst eine große Portion Vertrauen in und Glaube an die Person geschenkt wird.</a:t>
            </a:r>
          </a:p>
          <a:p>
            <a:pPr algn="just"/>
            <a:r>
              <a:rPr lang="de-DE" sz="1100" dirty="0" smtClean="0">
                <a:latin typeface="Comic Sans MS" pitchFamily="66" charset="0"/>
              </a:rPr>
              <a:t> </a:t>
            </a:r>
            <a:endParaRPr lang="de-DE" sz="1100" dirty="0">
              <a:latin typeface="Comic Sans MS" pitchFamily="66"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C:\Dokumente und Einstellungen\Armin Brech\Desktop\iStock_000009658113_Small.jpg"/>
          <p:cNvPicPr>
            <a:picLocks noChangeAspect="1" noChangeArrowheads="1"/>
          </p:cNvPicPr>
          <p:nvPr/>
        </p:nvPicPr>
        <p:blipFill>
          <a:blip r:embed="rId2" cstate="print">
            <a:lum bright="20000"/>
          </a:blip>
          <a:srcRect/>
          <a:stretch>
            <a:fillRect/>
          </a:stretch>
        </p:blipFill>
        <p:spPr bwMode="auto">
          <a:xfrm>
            <a:off x="-19219" y="0"/>
            <a:ext cx="9925219" cy="6858000"/>
          </a:xfrm>
          <a:prstGeom prst="rect">
            <a:avLst/>
          </a:prstGeom>
          <a:noFill/>
        </p:spPr>
      </p:pic>
      <p:sp>
        <p:nvSpPr>
          <p:cNvPr id="2" name="Rechteck 1"/>
          <p:cNvSpPr/>
          <p:nvPr/>
        </p:nvSpPr>
        <p:spPr>
          <a:xfrm>
            <a:off x="272481" y="188643"/>
            <a:ext cx="9289032" cy="7017306"/>
          </a:xfrm>
          <a:prstGeom prst="rect">
            <a:avLst/>
          </a:prstGeom>
        </p:spPr>
        <p:txBody>
          <a:bodyPr wrap="square">
            <a:spAutoFit/>
          </a:bodyPr>
          <a:lstStyle/>
          <a:p>
            <a:pPr algn="just"/>
            <a:r>
              <a:rPr lang="de-DE" sz="2400" dirty="0" smtClean="0">
                <a:latin typeface="Comic Sans MS" pitchFamily="66" charset="0"/>
              </a:rPr>
              <a:t>L</a:t>
            </a:r>
            <a:r>
              <a:rPr lang="de-DE" sz="1100" dirty="0" smtClean="0">
                <a:latin typeface="Comic Sans MS" pitchFamily="66" charset="0"/>
              </a:rPr>
              <a:t>oslassen muss (kann, darf) ich auch die feinsten und edelsten Menschen, seien es Lehrer, Vorgesetzte, Leiter, Meister oder  Vorbilder und  Idole, um mich von niemandem abhängig zu machen - trotz aller begründeten Dankbarkeit für alle Hilfe, Unterweisung und liebevoller Fürsorge. Unabhängig zu sein vom Applaus der Menschen, ja sogar von der Meinung, Achtung, Anerkennung oder dem Wohlwollen der Anderen bringt große Freiheit mit sich. Diese Freiheit kommt der inneren Entwicklung zu Gute, wenn man sie dazu benutzt, in eine umso intensivere Verbindung mit dem inneren Wesen und seiner Führung zu kommen. </a:t>
            </a:r>
          </a:p>
          <a:p>
            <a:pPr algn="just"/>
            <a:r>
              <a:rPr lang="de-DE" sz="2400" dirty="0" smtClean="0">
                <a:latin typeface="Comic Sans MS" pitchFamily="66" charset="0"/>
              </a:rPr>
              <a:t>L</a:t>
            </a:r>
            <a:r>
              <a:rPr lang="de-DE" sz="1100" dirty="0" smtClean="0">
                <a:latin typeface="Comic Sans MS" pitchFamily="66" charset="0"/>
              </a:rPr>
              <a:t>oslassen darf ich auch alle alten Sicherheiten und schlechten Gewohnheiten. Wenn ich nicht bereit bin das sichere, bekannte Ufer zu verlassen, werde ich nie Neue Land entdecken. Auch der Ballon wird sich nie erheben, solange ich nicht bereit bin, die Sicherheitsleinen loszulassen. Deshalb muss ich nicht gleich alle Versicherungen kündigen, aber darf doch die Dinge einmal ehrlich hinterfragen, um meine Motive zu entdecken. Diese Sicherheiten können auch alte, gewohnte, konditionierte und verstaubte Glaubensmuster sein. Wie gut, endlich alles einmal skeptisch zu hinterfragen, ob mir diese alten Gedanken und Glaubensmuster noch dienlich sind. Und wenn nicht, dann raus damit! Loslassen und Herz und Hände öffnen für Neues. Für ein erfülltes Leben in bedingungsloser Liebe zu mir selbst und den Anderen. Für neue Erkenntnisse z.B. in der Hirnforschung und Quantenphysik, und allein schon dadurch für einen wunderbaren, grenzenlosen undogmatischen  Glauben an einen größeren, liebevolleren und unermesslichen Schöpfer, der als unendliches, universelles Bewusstsein die gesamte Schöpfung immer und überall unerschöpflich und liebevoll  erfüllt. Durch dieses Loslassen verliere ich meine Bindung an diese alten Modelle, Gebräuche und Doktrin, die nichts bringen und bin frei und offen für neues Wissen, neue Erfahrungen, sowie Weisheit und letztlich Erleuchtung durch die liebevolle Verbindung mit der universellen Quelle allen Seins!</a:t>
            </a:r>
          </a:p>
          <a:p>
            <a:pPr algn="just"/>
            <a:r>
              <a:rPr lang="de-DE" sz="2400" dirty="0" smtClean="0">
                <a:latin typeface="Comic Sans MS" pitchFamily="66" charset="0"/>
              </a:rPr>
              <a:t>L</a:t>
            </a:r>
            <a:r>
              <a:rPr lang="de-DE" sz="1100" dirty="0" smtClean="0">
                <a:latin typeface="Comic Sans MS" pitchFamily="66" charset="0"/>
              </a:rPr>
              <a:t>oslassen kann ich dadurch auch die Abhängigkeit vom Denken, sowie die Herrschaft der Vernunft </a:t>
            </a:r>
            <a:r>
              <a:rPr lang="de-DE" sz="900" dirty="0" smtClean="0">
                <a:latin typeface="Comic Sans MS" pitchFamily="66" charset="0"/>
              </a:rPr>
              <a:t>(Vers 4) </a:t>
            </a:r>
            <a:r>
              <a:rPr lang="de-DE" sz="1100" dirty="0" smtClean="0">
                <a:latin typeface="Comic Sans MS" pitchFamily="66" charset="0"/>
              </a:rPr>
              <a:t>und werde damit immer offener und sensibler für die liebevolle Führung des Geistes, der zu jeder Zeit meinen eigenen Willen respektiert. Auch alte religiöse Vorstellungen, liebgewordene Leiden (!), die Gier nach Macht und Gut und Geld etc. dürfen wir im vollen Vertrauen auf das Leben und das, was es uns statt dessen schenkt, einfach loslassen.  Eigene und fremde Schuld werden wir in Liebe zu uns und dem Nächsten für immer los durch aufrichtige Vergebung. Nicht nur traurige Erfahrungen, sondern sogar die schönsten Erlebnisse können wir einfach ziehen lassen in Dankbarkeit für das, was sie uns gebracht haben, weil wir dann wissen, dass neue schöne und traurige Erlebnisse kommen werden, die hilfreiche neue Lehren und Erfahrungen für uns mit sich bringen. Manchmal muss man sogar das Loslassen loslassen, um der bedingungslosen Liebe willen.</a:t>
            </a:r>
          </a:p>
          <a:p>
            <a:pPr algn="just"/>
            <a:r>
              <a:rPr lang="de-DE" sz="2400" dirty="0" smtClean="0">
                <a:latin typeface="Comic Sans MS" pitchFamily="66" charset="0"/>
              </a:rPr>
              <a:t>D</a:t>
            </a:r>
            <a:r>
              <a:rPr lang="de-DE" sz="1100" dirty="0" smtClean="0">
                <a:latin typeface="Comic Sans MS" pitchFamily="66" charset="0"/>
              </a:rPr>
              <a:t>as Leben ist Veränderung! Nichts bleibt so wie es ist. Nichts kann und brauch ich darum festhalten. Nur in der Veränderung liegt die Chance für Neues, Größeres und Schöneres. Nur im Vergehen erfahren wir das Werden. Nur durch Loslassen erleben wir festen Halt!     Und ganz nebenbei werden wir immer glücklicher und freier, immer gesünder und weißer, immer liebevoller und reicher sowohl an allem Guten, als auch an tiefem innerem Frieden. </a:t>
            </a:r>
          </a:p>
          <a:p>
            <a:pPr algn="just"/>
            <a:r>
              <a:rPr lang="de-DE" sz="2400" dirty="0" smtClean="0">
                <a:latin typeface="Comic Sans MS" pitchFamily="66" charset="0"/>
              </a:rPr>
              <a:t>A</a:t>
            </a:r>
            <a:r>
              <a:rPr lang="de-DE" sz="1100" dirty="0" smtClean="0">
                <a:latin typeface="Comic Sans MS" pitchFamily="66" charset="0"/>
              </a:rPr>
              <a:t>uf diesem wunderbaren Weg zurück zu der lichtvollen Quelle unseres Seins - die wir nur in unserer Illusion verlassen haben - darf ich mich dann letzten Endes selbst loslassen - meinen Leib, der mir in diesem Leben so gute Diente geleistet hat, dankbar zurücklassen, während sich der erlöste  Geist schon im ewigen Licht der Quelle mit all den ´Gelösten` in unaussprechlicher Freude vereint.  </a:t>
            </a:r>
          </a:p>
          <a:p>
            <a:pPr algn="just"/>
            <a:endParaRPr lang="de-DE" sz="1100" dirty="0" smtClean="0">
              <a:latin typeface="Comic Sans MS" pitchFamily="66" charset="0"/>
            </a:endParaRPr>
          </a:p>
          <a:p>
            <a:r>
              <a:rPr lang="de-DE" sz="1100" dirty="0" smtClean="0">
                <a:latin typeface="Comic Sans MS" pitchFamily="66" charset="0"/>
              </a:rPr>
              <a:t>………………………….. Als Bürger einer bess´ren Welt, wo´s nichts mehr gibt, was uns hier hält</a:t>
            </a:r>
          </a:p>
          <a:p>
            <a:r>
              <a:rPr lang="de-DE" sz="1100" dirty="0" smtClean="0">
                <a:latin typeface="Comic Sans MS" pitchFamily="66" charset="0"/>
              </a:rPr>
              <a:t>                                                                                                                                                                                           </a:t>
            </a:r>
            <a:r>
              <a:rPr lang="de-DE" sz="1000" dirty="0" smtClean="0">
                <a:latin typeface="Comic Sans MS" pitchFamily="66" charset="0"/>
              </a:rPr>
              <a:t>A. Brech, 7. März 2013</a:t>
            </a:r>
            <a:endParaRPr lang="de-DE" sz="1100" dirty="0" smtClean="0">
              <a:latin typeface="Comic Sans MS" pitchFamily="66" charset="0"/>
            </a:endParaRPr>
          </a:p>
          <a:p>
            <a:pPr algn="just"/>
            <a:endParaRPr lang="de-DE" sz="1100" dirty="0" smtClean="0">
              <a:latin typeface="Comic Sans MS" pitchFamily="66" charset="0"/>
            </a:endParaRPr>
          </a:p>
          <a:p>
            <a:pPr algn="just"/>
            <a:endParaRPr lang="de-DE" sz="1100" dirty="0" smtClean="0">
              <a:latin typeface="Comic Sans MS" pitchFamily="66"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5000"/>
            <a:lum/>
          </a:blip>
          <a:srcRect/>
          <a:stretch>
            <a:fillRect l="-4000" r="-4000"/>
          </a:stretch>
        </a:blipFill>
        <a:effectLst/>
      </p:bgPr>
    </p:bg>
    <p:spTree>
      <p:nvGrpSpPr>
        <p:cNvPr id="1" name=""/>
        <p:cNvGrpSpPr/>
        <p:nvPr/>
      </p:nvGrpSpPr>
      <p:grpSpPr>
        <a:xfrm>
          <a:off x="0" y="0"/>
          <a:ext cx="0" cy="0"/>
          <a:chOff x="0" y="0"/>
          <a:chExt cx="0" cy="0"/>
        </a:xfrm>
      </p:grpSpPr>
      <p:sp>
        <p:nvSpPr>
          <p:cNvPr id="4" name="Textfeld 3"/>
          <p:cNvSpPr txBox="1"/>
          <p:nvPr/>
        </p:nvSpPr>
        <p:spPr>
          <a:xfrm>
            <a:off x="416497" y="54487"/>
            <a:ext cx="9289032" cy="7725192"/>
          </a:xfrm>
          <a:prstGeom prst="rect">
            <a:avLst/>
          </a:prstGeom>
          <a:noFill/>
          <a:effectLst>
            <a:outerShdw blurRad="12700" dist="12700" dir="11760000" algn="ctr" rotWithShape="0">
              <a:schemeClr val="bg1"/>
            </a:outerShdw>
          </a:effectLst>
        </p:spPr>
        <p:txBody>
          <a:bodyPr wrap="square" rtlCol="0">
            <a:spAutoFit/>
          </a:bodyPr>
          <a:lstStyle/>
          <a:p>
            <a:r>
              <a:rPr lang="de-DE" u="sng" dirty="0" smtClean="0">
                <a:latin typeface="Comic Sans MS" pitchFamily="66" charset="0"/>
              </a:rPr>
              <a:t>Vorwort für die zwei folgenden  Gedichte</a:t>
            </a:r>
            <a:endParaRPr lang="de-DE" dirty="0" smtClean="0">
              <a:latin typeface="Comic Sans MS" pitchFamily="66" charset="0"/>
            </a:endParaRPr>
          </a:p>
          <a:p>
            <a:pPr algn="just"/>
            <a:endParaRPr lang="de-DE" sz="1200" i="1" dirty="0" smtClean="0">
              <a:latin typeface="Comic Sans MS" pitchFamily="66" charset="0"/>
            </a:endParaRPr>
          </a:p>
          <a:p>
            <a:pPr algn="just"/>
            <a:r>
              <a:rPr lang="de-DE" sz="2400" dirty="0" smtClean="0">
                <a:effectLst>
                  <a:outerShdw blurRad="38100" dist="38100" dir="2700000" algn="tl">
                    <a:srgbClr val="000000">
                      <a:alpha val="43137"/>
                    </a:srgbClr>
                  </a:outerShdw>
                </a:effectLst>
                <a:latin typeface="Comic Sans MS" pitchFamily="66" charset="0"/>
              </a:rPr>
              <a:t>F</a:t>
            </a:r>
            <a:r>
              <a:rPr lang="de-DE" sz="1200" dirty="0" smtClean="0">
                <a:effectLst>
                  <a:outerShdw blurRad="38100" dist="38100" dir="2700000" algn="tl">
                    <a:srgbClr val="000000">
                      <a:alpha val="43137"/>
                    </a:srgbClr>
                  </a:outerShdw>
                </a:effectLst>
                <a:latin typeface="Comic Sans MS" pitchFamily="66" charset="0"/>
              </a:rPr>
              <a:t>ast alle meine Gedichte sind geprägt von “meinem ganz persönlichen“, unorthodoxen Glauben an einen Schöpfer hinter der Materie als Quelle aller Dinge. Nicht an “ Jemanden irgendwo“, sondern an den/das “Alles was ist überall“ (in und außerhalb von Raum u. Zeit) als universelles göttliches Bewusstsein, und doch gleichzeitig als Seele/ Geist in  jedem Wesen ganz persönlich in vollkommener Liebe präsent!</a:t>
            </a:r>
          </a:p>
          <a:p>
            <a:pPr algn="just"/>
            <a:r>
              <a:rPr lang="de-DE" sz="2400" dirty="0" smtClean="0">
                <a:effectLst>
                  <a:outerShdw blurRad="38100" dist="38100" dir="2700000" algn="tl">
                    <a:srgbClr val="000000">
                      <a:alpha val="43137"/>
                    </a:srgbClr>
                  </a:outerShdw>
                </a:effectLst>
                <a:latin typeface="Comic Sans MS" pitchFamily="66" charset="0"/>
              </a:rPr>
              <a:t>S</a:t>
            </a:r>
            <a:r>
              <a:rPr lang="de-DE" sz="1200" dirty="0" smtClean="0">
                <a:effectLst>
                  <a:outerShdw blurRad="38100" dist="38100" dir="2700000" algn="tl">
                    <a:srgbClr val="000000">
                      <a:alpha val="43137"/>
                    </a:srgbClr>
                  </a:outerShdw>
                </a:effectLst>
                <a:latin typeface="Comic Sans MS" pitchFamily="66" charset="0"/>
              </a:rPr>
              <a:t>inn meiner Gedichte soll die Anregung zum Nachdenken und zum Hinterfragen alter Dogmen und Glaubensmuster sein. Ich will auf keinen Fall damit besserwisserisch sein, kritisieren, lehren oder sogar missionieren. </a:t>
            </a:r>
          </a:p>
          <a:p>
            <a:pPr algn="ctr"/>
            <a:r>
              <a:rPr lang="de-DE" sz="1200" dirty="0" smtClean="0">
                <a:effectLst>
                  <a:outerShdw blurRad="38100" dist="38100" dir="2700000" algn="tl">
                    <a:srgbClr val="000000">
                      <a:alpha val="43137"/>
                    </a:srgbClr>
                  </a:outerShdw>
                </a:effectLst>
                <a:latin typeface="Comic Sans MS" pitchFamily="66" charset="0"/>
              </a:rPr>
              <a:t>……….........................................................................................</a:t>
            </a:r>
          </a:p>
          <a:p>
            <a:pPr algn="just"/>
            <a:r>
              <a:rPr lang="de-DE" sz="2400" dirty="0" smtClean="0">
                <a:effectLst>
                  <a:outerShdw blurRad="38100" dist="38100" dir="2700000" algn="tl">
                    <a:srgbClr val="000000">
                      <a:alpha val="43137"/>
                    </a:srgbClr>
                  </a:outerShdw>
                </a:effectLst>
                <a:latin typeface="Comic Sans MS" pitchFamily="66" charset="0"/>
              </a:rPr>
              <a:t>D</a:t>
            </a:r>
            <a:r>
              <a:rPr lang="de-DE" sz="1200" dirty="0" smtClean="0">
                <a:effectLst>
                  <a:outerShdw blurRad="38100" dist="38100" dir="2700000" algn="tl">
                    <a:srgbClr val="000000">
                      <a:alpha val="43137"/>
                    </a:srgbClr>
                  </a:outerShdw>
                </a:effectLst>
                <a:latin typeface="Comic Sans MS" pitchFamily="66" charset="0"/>
              </a:rPr>
              <a:t>ie nächsten zwei Gedichte sind aus dieser Ansicht entstanden, dass der Schöpfer Alles ist was ist, sowie aus der Erkenntnis, dass der “Geist Gottes“ sowohl der Schöpfer, als auch die Substanz aller Dinge in der Schöpfung selbst sein muss. Mit anderen Worten: Gott ist der Urheber, die Ursache, die Triebfeder bzw. die Quelle aller Dinge, und damit sowohl die große Leere innerhalb der Atome*, als auch die aus und innerhalb dieser Leere entstehenden Teilchen (wie Bosonen, Mesonen, Quarks, Photonen, Elektronen, Protonen, Neutronen, Leptonen etc.)**.  Damit ist Gott die Quelle sowohl der Elementarteilchen selbst, als auch der Elemente, die sich aus diesen Teilchen zusammensetzen als Grundsubstanz aller Materie. Wenn also alles Energie ist, dann ist meiner Ansicht nach der Schöpfer zum Einen diese Energie und gleichzeitig die daraus hervorgehende Materie- also “Alles was ist“ . Somit wären alle Dinge und Wesen der Welt Manifestationen dieses göttlichen Bewusstseins innerhalb unsers Raum- Zeit- Kontinuums, die wir in dieser Dimension als massiv “wahr“nehmen, und darum illusorisch für “die“ Realität halten! Mit dieser wissenschaftlichen Erkenntnis ist automatisch mein Glaube an ein “ </a:t>
            </a:r>
            <a:r>
              <a:rPr lang="de-DE" sz="1300" u="sng" dirty="0" smtClean="0">
                <a:effectLst>
                  <a:outerShdw blurRad="38100" dist="38100" dir="2700000" algn="tl">
                    <a:srgbClr val="000000">
                      <a:alpha val="43137"/>
                    </a:srgbClr>
                  </a:outerShdw>
                </a:effectLst>
                <a:latin typeface="Comic Sans MS" pitchFamily="66" charset="0"/>
              </a:rPr>
              <a:t>nicht massives Universum</a:t>
            </a:r>
            <a:r>
              <a:rPr lang="de-DE" sz="1300" dirty="0" smtClean="0">
                <a:effectLst>
                  <a:outerShdw blurRad="38100" dist="38100" dir="2700000" algn="tl">
                    <a:srgbClr val="000000">
                      <a:alpha val="43137"/>
                    </a:srgbClr>
                  </a:outerShdw>
                </a:effectLst>
                <a:latin typeface="Comic Sans MS" pitchFamily="66" charset="0"/>
              </a:rPr>
              <a:t> </a:t>
            </a:r>
            <a:r>
              <a:rPr lang="de-DE" sz="1200" dirty="0" smtClean="0">
                <a:effectLst>
                  <a:outerShdw blurRad="38100" dist="38100" dir="2700000" algn="tl">
                    <a:srgbClr val="000000">
                      <a:alpha val="43137"/>
                    </a:srgbClr>
                  </a:outerShdw>
                </a:effectLst>
                <a:latin typeface="Comic Sans MS" pitchFamily="66" charset="0"/>
              </a:rPr>
              <a:t>“ verbunden!  </a:t>
            </a:r>
          </a:p>
          <a:p>
            <a:pPr algn="just"/>
            <a:endParaRPr lang="de-DE" sz="700" dirty="0" smtClean="0">
              <a:effectLst>
                <a:outerShdw blurRad="38100" dist="38100" dir="2700000" algn="tl">
                  <a:srgbClr val="000000">
                    <a:alpha val="43137"/>
                  </a:srgbClr>
                </a:outerShdw>
              </a:effectLst>
              <a:latin typeface="Comic Sans MS" pitchFamily="66" charset="0"/>
            </a:endParaRPr>
          </a:p>
          <a:p>
            <a:pPr algn="just"/>
            <a:r>
              <a:rPr lang="de-DE" sz="2400" dirty="0" smtClean="0">
                <a:effectLst>
                  <a:outerShdw blurRad="38100" dist="38100" dir="2700000" algn="tl">
                    <a:srgbClr val="000000">
                      <a:alpha val="43137"/>
                    </a:srgbClr>
                  </a:outerShdw>
                </a:effectLst>
                <a:latin typeface="Comic Sans MS" pitchFamily="66" charset="0"/>
              </a:rPr>
              <a:t>W</a:t>
            </a:r>
            <a:r>
              <a:rPr lang="de-DE" sz="1200" dirty="0" smtClean="0">
                <a:effectLst>
                  <a:outerShdw blurRad="38100" dist="38100" dir="2700000" algn="tl">
                    <a:srgbClr val="000000">
                      <a:alpha val="43137"/>
                    </a:srgbClr>
                  </a:outerShdw>
                </a:effectLst>
                <a:latin typeface="Comic Sans MS" pitchFamily="66" charset="0"/>
              </a:rPr>
              <a:t>enn also quasi alles an der Basis aus und in “dieser Leere“ entsteht und der Schöpfergeist nicht nur in dieser Leere, sondern u.a. die Leere selbst ist (nicht im Universum, sondern das Universum in ihm), dann kann ich nicht anders, als an einen Schöpfer als die Quelle aller Dinge zu glauben, der zugleich mit seinem wahren Wesen der höchsten göttlichen Liebe in allen Dingen gleichzeitig präsent ist. Wenn wir es also mit einem solchen Gott zu tun haben, der nicht „irgendwo“, sondern „überall“ präsent ist, dann kann ich nur schwer an einen Gott glauben, der quasi seinen Wohnsitz im Himmel (bzw. einer anderen Dimension) hat und von außen (von da oben) die Dinge und Wesen erschafft, kontrolliert, be- und verurteilt und sogar - je nach unserem Verhalten oder seiner Stimmung - belohnt oder bestraft. Ganz abgesehen davon, dass die meisten Menschen (Christen wie Andere) nur an einen “kleinen“ Gott mit menschlichen Attributen glauben, weil sie so von Elternhaus und Kirche konditioniert wurden. Einen Gott, den man zwar als den Lieben u. liebenden, Großen und Allmächtigen Gott im Munde führt, dem man aber gleichzeitig Zorn, Eifersucht (1. Gebot), Rache und Verdammnis an seiner Schöpfung zutraut! </a:t>
            </a:r>
          </a:p>
          <a:p>
            <a:pPr algn="just"/>
            <a:endParaRPr lang="de-DE" sz="1200" dirty="0" smtClean="0">
              <a:effectLst>
                <a:outerShdw blurRad="38100" dist="38100" dir="2700000" algn="tl">
                  <a:srgbClr val="000000">
                    <a:alpha val="43137"/>
                  </a:srgbClr>
                </a:outerShdw>
              </a:effectLst>
              <a:latin typeface="Comic Sans MS" pitchFamily="66" charset="0"/>
            </a:endParaRPr>
          </a:p>
          <a:p>
            <a:pPr algn="just"/>
            <a:endParaRPr lang="de-DE" sz="1200" dirty="0" smtClean="0">
              <a:effectLst>
                <a:outerShdw blurRad="38100" dist="38100" dir="2700000" algn="tl">
                  <a:srgbClr val="000000">
                    <a:alpha val="43137"/>
                  </a:srgbClr>
                </a:outerShdw>
              </a:effectLst>
              <a:latin typeface="Comic Sans MS" pitchFamily="66" charset="0"/>
            </a:endParaRPr>
          </a:p>
          <a:p>
            <a:endParaRPr lang="de-DE" u="sng" dirty="0" smtClean="0">
              <a:effectLst>
                <a:outerShdw blurRad="38100" dist="38100" dir="2700000" algn="tl">
                  <a:srgbClr val="000000">
                    <a:alpha val="43137"/>
                  </a:srgbClr>
                </a:outerShdw>
              </a:effectLst>
              <a:latin typeface="Comic Sans MS" pitchFamily="66" charset="0"/>
            </a:endParaRPr>
          </a:p>
          <a:p>
            <a:endParaRPr lang="de-DE" sz="1200" dirty="0" smtClean="0">
              <a:effectLst>
                <a:outerShdw blurRad="38100" dist="38100" dir="2700000" algn="tl">
                  <a:srgbClr val="000000">
                    <a:alpha val="43137"/>
                  </a:srgbClr>
                </a:outerShdw>
              </a:effectLst>
              <a:latin typeface="Comic Sans MS" pitchFamily="66" charset="0"/>
            </a:endParaRPr>
          </a:p>
          <a:p>
            <a:endParaRPr lang="de-DE" u="sng" dirty="0" smtClean="0">
              <a:effectLst>
                <a:outerShdw blurRad="38100" dist="38100" dir="2700000" algn="tl">
                  <a:srgbClr val="000000">
                    <a:alpha val="43137"/>
                  </a:srgbClr>
                </a:outerShdw>
              </a:effectLst>
              <a:latin typeface="Comic Sans MS" pitchFamily="66" charset="0"/>
            </a:endParaRPr>
          </a:p>
          <a:p>
            <a:endParaRPr lang="de-DE" dirty="0">
              <a:effectLst>
                <a:outerShdw blurRad="38100" dist="38100" dir="2700000" algn="tl">
                  <a:srgbClr val="000000">
                    <a:alpha val="43137"/>
                  </a:srgbClr>
                </a:outerShdw>
              </a:effectLst>
            </a:endParaRPr>
          </a:p>
        </p:txBody>
      </p:sp>
      <p:sp>
        <p:nvSpPr>
          <p:cNvPr id="5" name="Rechteck 4"/>
          <p:cNvSpPr/>
          <p:nvPr/>
        </p:nvSpPr>
        <p:spPr>
          <a:xfrm>
            <a:off x="416496" y="6453336"/>
            <a:ext cx="9217024" cy="253916"/>
          </a:xfrm>
          <a:prstGeom prst="rect">
            <a:avLst/>
          </a:prstGeom>
        </p:spPr>
        <p:txBody>
          <a:bodyPr wrap="square">
            <a:spAutoFit/>
          </a:bodyPr>
          <a:lstStyle/>
          <a:p>
            <a:r>
              <a:rPr lang="de-DE" sz="1050" b="1" dirty="0" smtClean="0">
                <a:hlinkClick r:id="rId3" action="ppaction://hlinkfile"/>
              </a:rPr>
              <a:t>*     Ein Atom besteht aus 99,999999999 % Nichts     </a:t>
            </a:r>
            <a:r>
              <a:rPr lang="de-DE" sz="1050" b="1" dirty="0" smtClean="0"/>
              <a:t>und     </a:t>
            </a:r>
            <a:r>
              <a:rPr lang="de-DE" sz="1050" b="1" dirty="0" smtClean="0">
                <a:hlinkClick r:id="rId4" action="ppaction://hlinkfile"/>
              </a:rPr>
              <a:t>„Gedicht woher?“</a:t>
            </a:r>
            <a:r>
              <a:rPr lang="de-DE" sz="1050" b="1" dirty="0" smtClean="0"/>
              <a:t>                                               </a:t>
            </a:r>
            <a:r>
              <a:rPr lang="de-DE" sz="1050" b="1" dirty="0" smtClean="0">
                <a:hlinkClick r:id="rId5"/>
              </a:rPr>
              <a:t>**   Higgs-Boson (LHC </a:t>
            </a:r>
            <a:r>
              <a:rPr lang="de-DE" sz="1000" b="1" dirty="0" smtClean="0">
                <a:hlinkClick r:id="rId5"/>
              </a:rPr>
              <a:t>– Cern) … auch genannt “Gottesteilchen“</a:t>
            </a:r>
            <a:endParaRPr lang="de-DE" sz="1000" b="1" dirty="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Textfeld 5"/>
          <p:cNvSpPr txBox="1"/>
          <p:nvPr/>
        </p:nvSpPr>
        <p:spPr>
          <a:xfrm>
            <a:off x="896553" y="404666"/>
            <a:ext cx="3841094" cy="6017020"/>
          </a:xfrm>
          <a:prstGeom prst="rect">
            <a:avLst/>
          </a:prstGeom>
          <a:noFill/>
        </p:spPr>
        <p:txBody>
          <a:bodyPr wrap="none" lIns="91429" tIns="45714" rIns="91429" bIns="45714" rtlCol="0">
            <a:spAutoFit/>
          </a:bodyPr>
          <a:lstStyle/>
          <a:p>
            <a:r>
              <a:rPr lang="de-DE" dirty="0" smtClean="0">
                <a:solidFill>
                  <a:schemeClr val="bg1"/>
                </a:solidFill>
                <a:effectLst>
                  <a:outerShdw blurRad="38100" dist="38100" dir="2700000" algn="tl">
                    <a:srgbClr val="000000">
                      <a:alpha val="43137"/>
                    </a:srgbClr>
                  </a:outerShdw>
                </a:effectLst>
                <a:latin typeface="Comic Sans MS" pitchFamily="66" charset="0"/>
              </a:rPr>
              <a:t>Die Gedanken sind frei</a:t>
            </a:r>
          </a:p>
          <a:p>
            <a:r>
              <a:rPr lang="de-DE" sz="1600" dirty="0" smtClean="0">
                <a:solidFill>
                  <a:schemeClr val="bg1"/>
                </a:solidFill>
                <a:effectLst>
                  <a:outerShdw blurRad="38100" dist="38100" dir="2700000" algn="tl">
                    <a:srgbClr val="000000">
                      <a:alpha val="43137"/>
                    </a:srgbClr>
                  </a:outerShdw>
                </a:effectLst>
                <a:latin typeface="Comic Sans MS" pitchFamily="66" charset="0"/>
              </a:rPr>
              <a:t/>
            </a:r>
            <a:br>
              <a:rPr lang="de-DE" sz="1600" dirty="0" smtClean="0">
                <a:solidFill>
                  <a:schemeClr val="bg1"/>
                </a:solidFill>
                <a:effectLst>
                  <a:outerShdw blurRad="38100" dist="38100" dir="2700000" algn="tl">
                    <a:srgbClr val="000000">
                      <a:alpha val="43137"/>
                    </a:srgbClr>
                  </a:outerShdw>
                </a:effectLst>
                <a:latin typeface="Comic Sans MS" pitchFamily="66" charset="0"/>
              </a:rPr>
            </a:br>
            <a:r>
              <a:rPr lang="de-DE" sz="1600" dirty="0" smtClean="0">
                <a:solidFill>
                  <a:schemeClr val="bg1"/>
                </a:solidFill>
                <a:effectLst>
                  <a:outerShdw blurRad="38100" dist="38100" dir="2700000" algn="tl">
                    <a:srgbClr val="000000">
                      <a:alpha val="43137"/>
                    </a:srgbClr>
                  </a:outerShdw>
                </a:effectLst>
                <a:latin typeface="Comic Sans MS" pitchFamily="66" charset="0"/>
              </a:rPr>
              <a:t/>
            </a:r>
            <a:br>
              <a:rPr lang="de-DE" sz="1600" dirty="0" smtClean="0">
                <a:solidFill>
                  <a:schemeClr val="bg1"/>
                </a:solidFill>
                <a:effectLst>
                  <a:outerShdw blurRad="38100" dist="38100" dir="2700000" algn="tl">
                    <a:srgbClr val="000000">
                      <a:alpha val="43137"/>
                    </a:srgbClr>
                  </a:outerShdw>
                </a:effectLst>
                <a:latin typeface="Comic Sans MS" pitchFamily="66" charset="0"/>
              </a:rPr>
            </a:br>
            <a:r>
              <a:rPr lang="de-DE" sz="1600" dirty="0" smtClean="0">
                <a:solidFill>
                  <a:schemeClr val="bg1"/>
                </a:solidFill>
                <a:effectLst>
                  <a:outerShdw blurRad="38100" dist="38100" dir="2700000" algn="tl">
                    <a:srgbClr val="000000">
                      <a:alpha val="43137"/>
                    </a:srgbClr>
                  </a:outerShdw>
                </a:effectLst>
                <a:latin typeface="Comic Sans MS" pitchFamily="66" charset="0"/>
              </a:rPr>
              <a:t>Du darfst denken, was du willst,</a:t>
            </a:r>
            <a:br>
              <a:rPr lang="de-DE" sz="1600" dirty="0" smtClean="0">
                <a:solidFill>
                  <a:schemeClr val="bg1"/>
                </a:solidFill>
                <a:effectLst>
                  <a:outerShdw blurRad="38100" dist="38100" dir="2700000" algn="tl">
                    <a:srgbClr val="000000">
                      <a:alpha val="43137"/>
                    </a:srgbClr>
                  </a:outerShdw>
                </a:effectLst>
                <a:latin typeface="Comic Sans MS" pitchFamily="66" charset="0"/>
              </a:rPr>
            </a:br>
            <a:r>
              <a:rPr lang="de-DE" sz="1600" dirty="0" smtClean="0">
                <a:solidFill>
                  <a:schemeClr val="bg1"/>
                </a:solidFill>
                <a:effectLst>
                  <a:outerShdw blurRad="38100" dist="38100" dir="2700000" algn="tl">
                    <a:srgbClr val="000000">
                      <a:alpha val="43137"/>
                    </a:srgbClr>
                  </a:outerShdw>
                </a:effectLst>
                <a:latin typeface="Comic Sans MS" pitchFamily="66" charset="0"/>
              </a:rPr>
              <a:t>alles sagen, dichten, schreiben,</a:t>
            </a:r>
            <a:br>
              <a:rPr lang="de-DE" sz="1600" dirty="0" smtClean="0">
                <a:solidFill>
                  <a:schemeClr val="bg1"/>
                </a:solidFill>
                <a:effectLst>
                  <a:outerShdw blurRad="38100" dist="38100" dir="2700000" algn="tl">
                    <a:srgbClr val="000000">
                      <a:alpha val="43137"/>
                    </a:srgbClr>
                  </a:outerShdw>
                </a:effectLst>
                <a:latin typeface="Comic Sans MS" pitchFamily="66" charset="0"/>
              </a:rPr>
            </a:br>
            <a:r>
              <a:rPr lang="de-DE" sz="1600" dirty="0" smtClean="0">
                <a:solidFill>
                  <a:schemeClr val="bg1"/>
                </a:solidFill>
                <a:effectLst>
                  <a:outerShdw blurRad="38100" dist="38100" dir="2700000" algn="tl">
                    <a:srgbClr val="000000">
                      <a:alpha val="43137"/>
                    </a:srgbClr>
                  </a:outerShdw>
                </a:effectLst>
                <a:latin typeface="Comic Sans MS" pitchFamily="66" charset="0"/>
              </a:rPr>
              <a:t>du kannst gehen oder bleiben-</a:t>
            </a:r>
            <a:br>
              <a:rPr lang="de-DE" sz="1600" dirty="0" smtClean="0">
                <a:solidFill>
                  <a:schemeClr val="bg1"/>
                </a:solidFill>
                <a:effectLst>
                  <a:outerShdw blurRad="38100" dist="38100" dir="2700000" algn="tl">
                    <a:srgbClr val="000000">
                      <a:alpha val="43137"/>
                    </a:srgbClr>
                  </a:outerShdw>
                </a:effectLst>
                <a:latin typeface="Comic Sans MS" pitchFamily="66" charset="0"/>
              </a:rPr>
            </a:br>
            <a:r>
              <a:rPr lang="de-DE" sz="1600" dirty="0" smtClean="0">
                <a:solidFill>
                  <a:schemeClr val="bg1"/>
                </a:solidFill>
                <a:effectLst>
                  <a:outerShdw blurRad="38100" dist="38100" dir="2700000" algn="tl">
                    <a:srgbClr val="000000">
                      <a:alpha val="43137"/>
                    </a:srgbClr>
                  </a:outerShdw>
                </a:effectLst>
                <a:latin typeface="Comic Sans MS" pitchFamily="66" charset="0"/>
              </a:rPr>
              <a:t>alles tun, was dir gefällt.</a:t>
            </a:r>
          </a:p>
          <a:p>
            <a:endParaRPr lang="de-DE" sz="1600" dirty="0" smtClean="0">
              <a:solidFill>
                <a:schemeClr val="bg1"/>
              </a:solidFill>
              <a:effectLst>
                <a:outerShdw blurRad="38100" dist="38100" dir="2700000" algn="tl">
                  <a:srgbClr val="000000">
                    <a:alpha val="43137"/>
                  </a:srgbClr>
                </a:outerShdw>
              </a:effectLst>
              <a:latin typeface="Comic Sans MS" pitchFamily="66" charset="0"/>
            </a:endParaRPr>
          </a:p>
          <a:p>
            <a:r>
              <a:rPr lang="de-DE" sz="1600" dirty="0" smtClean="0">
                <a:solidFill>
                  <a:schemeClr val="bg1"/>
                </a:solidFill>
                <a:effectLst>
                  <a:outerShdw blurRad="38100" dist="38100" dir="2700000" algn="tl">
                    <a:srgbClr val="000000">
                      <a:alpha val="43137"/>
                    </a:srgbClr>
                  </a:outerShdw>
                </a:effectLst>
                <a:latin typeface="Comic Sans MS" pitchFamily="66" charset="0"/>
              </a:rPr>
              <a:t>Doch womit du dich hier füllst,</a:t>
            </a:r>
          </a:p>
          <a:p>
            <a:r>
              <a:rPr lang="de-DE" sz="1600" dirty="0" smtClean="0">
                <a:solidFill>
                  <a:schemeClr val="bg1"/>
                </a:solidFill>
                <a:effectLst>
                  <a:outerShdw blurRad="38100" dist="38100" dir="2700000" algn="tl">
                    <a:srgbClr val="000000">
                      <a:alpha val="43137"/>
                    </a:srgbClr>
                  </a:outerShdw>
                </a:effectLst>
                <a:latin typeface="Comic Sans MS" pitchFamily="66" charset="0"/>
              </a:rPr>
              <a:t>was du denkst und sagst und dichtest-</a:t>
            </a:r>
          </a:p>
          <a:p>
            <a:r>
              <a:rPr lang="de-DE" sz="1600" dirty="0" smtClean="0">
                <a:solidFill>
                  <a:schemeClr val="bg1"/>
                </a:solidFill>
                <a:effectLst>
                  <a:outerShdw blurRad="38100" dist="38100" dir="2700000" algn="tl">
                    <a:srgbClr val="000000">
                      <a:alpha val="43137"/>
                    </a:srgbClr>
                  </a:outerShdw>
                </a:effectLst>
                <a:latin typeface="Comic Sans MS" pitchFamily="66" charset="0"/>
              </a:rPr>
              <a:t>alles, was du hier verrichtest,</a:t>
            </a:r>
          </a:p>
          <a:p>
            <a:r>
              <a:rPr lang="de-DE" sz="1600" dirty="0" smtClean="0">
                <a:solidFill>
                  <a:schemeClr val="bg1"/>
                </a:solidFill>
                <a:effectLst>
                  <a:outerShdw blurRad="38100" dist="38100" dir="2700000" algn="tl">
                    <a:srgbClr val="000000">
                      <a:alpha val="43137"/>
                    </a:srgbClr>
                  </a:outerShdw>
                </a:effectLst>
                <a:latin typeface="Comic Sans MS" pitchFamily="66" charset="0"/>
              </a:rPr>
              <a:t>hat auch Folgen für die Welt!</a:t>
            </a:r>
          </a:p>
          <a:p>
            <a:endParaRPr lang="de-DE" sz="1600" dirty="0" smtClean="0">
              <a:solidFill>
                <a:schemeClr val="bg1"/>
              </a:solidFill>
              <a:effectLst>
                <a:outerShdw blurRad="38100" dist="38100" dir="2700000" algn="tl">
                  <a:srgbClr val="000000">
                    <a:alpha val="43137"/>
                  </a:srgbClr>
                </a:outerShdw>
              </a:effectLst>
              <a:latin typeface="Comic Sans MS" pitchFamily="66" charset="0"/>
            </a:endParaRPr>
          </a:p>
          <a:p>
            <a:r>
              <a:rPr lang="de-DE" sz="1600" dirty="0" smtClean="0">
                <a:solidFill>
                  <a:schemeClr val="bg1"/>
                </a:solidFill>
                <a:effectLst>
                  <a:outerShdw blurRad="38100" dist="38100" dir="2700000" algn="tl">
                    <a:srgbClr val="000000">
                      <a:alpha val="43137"/>
                    </a:srgbClr>
                  </a:outerShdw>
                </a:effectLst>
                <a:latin typeface="Comic Sans MS" pitchFamily="66" charset="0"/>
              </a:rPr>
              <a:t>Die Gedanken sind zwar frei,</a:t>
            </a:r>
          </a:p>
          <a:p>
            <a:r>
              <a:rPr lang="de-DE" sz="1600" dirty="0" smtClean="0">
                <a:solidFill>
                  <a:schemeClr val="bg1"/>
                </a:solidFill>
                <a:effectLst>
                  <a:outerShdw blurRad="38100" dist="38100" dir="2700000" algn="tl">
                    <a:srgbClr val="000000">
                      <a:alpha val="43137"/>
                    </a:srgbClr>
                  </a:outerShdw>
                </a:effectLst>
                <a:latin typeface="Comic Sans MS" pitchFamily="66" charset="0"/>
              </a:rPr>
              <a:t>doch beobachte dein Denken! </a:t>
            </a:r>
          </a:p>
          <a:p>
            <a:r>
              <a:rPr lang="de-DE" sz="1600" dirty="0" smtClean="0">
                <a:solidFill>
                  <a:schemeClr val="bg1"/>
                </a:solidFill>
                <a:effectLst>
                  <a:outerShdw blurRad="38100" dist="38100" dir="2700000" algn="tl">
                    <a:srgbClr val="000000">
                      <a:alpha val="43137"/>
                    </a:srgbClr>
                  </a:outerShdw>
                </a:effectLst>
                <a:latin typeface="Comic Sans MS" pitchFamily="66" charset="0"/>
              </a:rPr>
              <a:t>Soll die Ernte dich beschenken,</a:t>
            </a:r>
          </a:p>
          <a:p>
            <a:r>
              <a:rPr lang="de-DE" sz="1600" dirty="0" smtClean="0">
                <a:solidFill>
                  <a:schemeClr val="bg1"/>
                </a:solidFill>
                <a:effectLst>
                  <a:outerShdw blurRad="38100" dist="38100" dir="2700000" algn="tl">
                    <a:srgbClr val="000000">
                      <a:alpha val="43137"/>
                    </a:srgbClr>
                  </a:outerShdw>
                </a:effectLst>
                <a:latin typeface="Comic Sans MS" pitchFamily="66" charset="0"/>
              </a:rPr>
              <a:t>Dann bedenke ihre Macht.</a:t>
            </a:r>
          </a:p>
          <a:p>
            <a:endParaRPr lang="de-DE" sz="1600" dirty="0" smtClean="0">
              <a:solidFill>
                <a:schemeClr val="bg1"/>
              </a:solidFill>
              <a:effectLst>
                <a:outerShdw blurRad="38100" dist="38100" dir="2700000" algn="tl">
                  <a:srgbClr val="000000">
                    <a:alpha val="43137"/>
                  </a:srgbClr>
                </a:outerShdw>
              </a:effectLst>
              <a:latin typeface="Comic Sans MS" pitchFamily="66" charset="0"/>
            </a:endParaRPr>
          </a:p>
          <a:p>
            <a:r>
              <a:rPr lang="de-DE" sz="1600" dirty="0" smtClean="0">
                <a:solidFill>
                  <a:schemeClr val="bg1"/>
                </a:solidFill>
                <a:effectLst>
                  <a:outerShdw blurRad="38100" dist="38100" dir="2700000" algn="tl">
                    <a:srgbClr val="000000">
                      <a:alpha val="43137"/>
                    </a:srgbClr>
                  </a:outerShdw>
                </a:effectLst>
                <a:latin typeface="Comic Sans MS" pitchFamily="66" charset="0"/>
              </a:rPr>
              <a:t>Denn es ist nicht einerlei,</a:t>
            </a:r>
          </a:p>
          <a:p>
            <a:r>
              <a:rPr lang="de-DE" sz="1600" dirty="0" smtClean="0">
                <a:solidFill>
                  <a:schemeClr val="bg1"/>
                </a:solidFill>
                <a:effectLst>
                  <a:outerShdw blurRad="38100" dist="38100" dir="2700000" algn="tl">
                    <a:srgbClr val="000000">
                      <a:alpha val="43137"/>
                    </a:srgbClr>
                  </a:outerShdw>
                </a:effectLst>
                <a:latin typeface="Comic Sans MS" pitchFamily="66" charset="0"/>
              </a:rPr>
              <a:t>womit man sich hier beschäftigt</a:t>
            </a:r>
          </a:p>
          <a:p>
            <a:r>
              <a:rPr lang="de-DE" sz="1600" dirty="0" smtClean="0">
                <a:solidFill>
                  <a:schemeClr val="bg1"/>
                </a:solidFill>
                <a:effectLst>
                  <a:outerShdw blurRad="38100" dist="38100" dir="2700000" algn="tl">
                    <a:srgbClr val="000000">
                      <a:alpha val="43137"/>
                    </a:srgbClr>
                  </a:outerShdw>
                </a:effectLst>
                <a:latin typeface="Comic Sans MS" pitchFamily="66" charset="0"/>
              </a:rPr>
              <a:t>und im Geist dadurch bekräftigt.</a:t>
            </a:r>
          </a:p>
          <a:p>
            <a:endParaRPr lang="de-DE" sz="1600" dirty="0" smtClean="0">
              <a:solidFill>
                <a:schemeClr val="bg1"/>
              </a:solidFill>
              <a:effectLst>
                <a:outerShdw blurRad="38100" dist="38100" dir="2700000" algn="tl">
                  <a:srgbClr val="000000">
                    <a:alpha val="43137"/>
                  </a:srgbClr>
                </a:outerShdw>
              </a:effectLst>
              <a:latin typeface="Comic Sans MS" pitchFamily="66" charset="0"/>
            </a:endParaRPr>
          </a:p>
          <a:p>
            <a:r>
              <a:rPr lang="de-DE" sz="1600" dirty="0" smtClean="0">
                <a:solidFill>
                  <a:schemeClr val="bg1"/>
                </a:solidFill>
                <a:effectLst>
                  <a:outerShdw blurRad="38100" dist="38100" dir="2700000" algn="tl">
                    <a:srgbClr val="000000">
                      <a:alpha val="43137"/>
                    </a:srgbClr>
                  </a:outerShdw>
                </a:effectLst>
                <a:latin typeface="Comic Sans MS" pitchFamily="66" charset="0"/>
              </a:rPr>
              <a:t>Was dir Glück und Pech gebracht,</a:t>
            </a:r>
          </a:p>
          <a:p>
            <a:r>
              <a:rPr lang="de-DE" sz="1600" dirty="0" smtClean="0">
                <a:solidFill>
                  <a:schemeClr val="bg1"/>
                </a:solidFill>
                <a:effectLst>
                  <a:outerShdw blurRad="38100" dist="38100" dir="2700000" algn="tl">
                    <a:srgbClr val="000000">
                      <a:alpha val="43137"/>
                    </a:srgbClr>
                  </a:outerShdw>
                </a:effectLst>
                <a:latin typeface="Comic Sans MS" pitchFamily="66" charset="0"/>
              </a:rPr>
              <a:t>kommt durch das, was du gedacht!</a:t>
            </a:r>
            <a:endParaRPr lang="de-DE" sz="1600" dirty="0">
              <a:solidFill>
                <a:schemeClr val="bg1"/>
              </a:solidFill>
              <a:latin typeface="Comic Sans MS" pitchFamily="66" charset="0"/>
            </a:endParaRPr>
          </a:p>
        </p:txBody>
      </p:sp>
      <p:sp>
        <p:nvSpPr>
          <p:cNvPr id="7" name="Textfeld 6"/>
          <p:cNvSpPr txBox="1"/>
          <p:nvPr/>
        </p:nvSpPr>
        <p:spPr>
          <a:xfrm>
            <a:off x="8212481" y="6093298"/>
            <a:ext cx="1428574" cy="230820"/>
          </a:xfrm>
          <a:prstGeom prst="rect">
            <a:avLst/>
          </a:prstGeom>
          <a:noFill/>
        </p:spPr>
        <p:txBody>
          <a:bodyPr wrap="none" lIns="91429" tIns="45714" rIns="91429" bIns="45714" rtlCol="0">
            <a:spAutoFit/>
          </a:bodyPr>
          <a:lstStyle/>
          <a:p>
            <a:r>
              <a:rPr lang="de-DE" sz="900" dirty="0" smtClean="0">
                <a:solidFill>
                  <a:schemeClr val="bg1"/>
                </a:solidFill>
                <a:effectLst>
                  <a:outerShdw blurRad="38100" dist="38100" dir="2700000" algn="tl">
                    <a:srgbClr val="000000">
                      <a:alpha val="43137"/>
                    </a:srgbClr>
                  </a:outerShdw>
                </a:effectLst>
                <a:latin typeface="Comic Sans MS" pitchFamily="66" charset="0"/>
              </a:rPr>
              <a:t>A. Brech, 14. Jan. 2012</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t="-45000" b="-45000"/>
          </a:stretch>
        </a:blipFill>
        <a:effectLst/>
      </p:bgPr>
    </p:bg>
    <p:spTree>
      <p:nvGrpSpPr>
        <p:cNvPr id="1" name=""/>
        <p:cNvGrpSpPr/>
        <p:nvPr/>
      </p:nvGrpSpPr>
      <p:grpSpPr>
        <a:xfrm>
          <a:off x="0" y="0"/>
          <a:ext cx="0" cy="0"/>
          <a:chOff x="0" y="0"/>
          <a:chExt cx="0" cy="0"/>
        </a:xfrm>
      </p:grpSpPr>
      <p:sp>
        <p:nvSpPr>
          <p:cNvPr id="4" name="Textfeld 3"/>
          <p:cNvSpPr txBox="1"/>
          <p:nvPr/>
        </p:nvSpPr>
        <p:spPr>
          <a:xfrm>
            <a:off x="560512" y="260648"/>
            <a:ext cx="8928992" cy="6401753"/>
          </a:xfrm>
          <a:prstGeom prst="rect">
            <a:avLst/>
          </a:prstGeom>
          <a:noFill/>
          <a:effectLst>
            <a:outerShdw blurRad="25400" dist="25400" dir="5880000" algn="ctr" rotWithShape="0">
              <a:schemeClr val="tx1"/>
            </a:outerShdw>
          </a:effectLst>
        </p:spPr>
        <p:txBody>
          <a:bodyPr wrap="square" rtlCol="0">
            <a:spAutoFit/>
          </a:bodyPr>
          <a:lstStyle/>
          <a:p>
            <a:pPr algn="just"/>
            <a:r>
              <a:rPr lang="de-DE" sz="2400" dirty="0" smtClean="0">
                <a:solidFill>
                  <a:schemeClr val="bg1"/>
                </a:solidFill>
                <a:latin typeface="Comic Sans MS" pitchFamily="66" charset="0"/>
              </a:rPr>
              <a:t>N</a:t>
            </a:r>
            <a:r>
              <a:rPr lang="de-DE" sz="1200" dirty="0" smtClean="0">
                <a:solidFill>
                  <a:schemeClr val="bg1"/>
                </a:solidFill>
                <a:latin typeface="Comic Sans MS" pitchFamily="66" charset="0"/>
              </a:rPr>
              <a:t>ein, ich glaube an einen unendlichen Gott der Liebe als ein universelles, omnipräsentes und omnipotentes Bewusstsein, dessen Wesen die allerhöchste Form göttlicher Liebe ist, die sich in seiner gesamten Schöpfung (vom Mikro- bis zum Makrokosmos) immer zweckvoll und zielgerichtet offenbart. Diese Macht ist eine Macht der Liebe, nicht die eines Herrschers oder Königs - sei er noch so groß und mächtig. Und obwohl dieser Schöpfer die universelle Energie und das unermessliche Licht hinter allem, in allem und durch alles ist, ist dieser unaussprechliche Schöpfergeist gleichzeitig in allen durch unsere Seele jederzeit ganz persönlich präsent und steht uns in der Stimme unseres inneren Wesens liebevoll beratend und wegweisend zur Seite. Dieser Glaube schließt sowohl meinen Glauben an Jesus bzw. das Vertrauen in seine wunderbare Führung, als auch an die geistige Welt mit ihren Erzengeln, Engeln und anderen Lichtwesen, aufgestiegenen Meistern und geistigen Helfern mit ein. </a:t>
            </a:r>
          </a:p>
          <a:p>
            <a:pPr algn="just"/>
            <a:r>
              <a:rPr lang="de-DE" sz="2400" dirty="0" smtClean="0">
                <a:solidFill>
                  <a:schemeClr val="bg1"/>
                </a:solidFill>
                <a:latin typeface="Comic Sans MS" pitchFamily="66" charset="0"/>
              </a:rPr>
              <a:t>I</a:t>
            </a:r>
            <a:r>
              <a:rPr lang="de-DE" sz="1200" dirty="0" smtClean="0">
                <a:solidFill>
                  <a:schemeClr val="bg1"/>
                </a:solidFill>
                <a:latin typeface="Comic Sans MS" pitchFamily="66" charset="0"/>
              </a:rPr>
              <a:t>ch glaube nicht an menschengemachte Dogmen und Doktrin wie z.B. u.a. die Lehre von Hölle und Teufel; den Opferglaube der Reinigung durch Blut; an Erbsünde, sowie an einen Gott als Richter und Vergelter. Warum Strafe und wofür Lohn? Hat nicht Jesus in Markus 1 vom Gesetz von Saat und Ernte gesprochen? Auch in Galater 6:7 steht: Irret euch nicht! Gott lässt sich nicht spotten. Denn was der Mensch sät, das wird er ernten. Diese Ernte ist das, was wir als Lohn od. Strafe empfinden. Aber es ist nicht Gott, der dein Verhalten (quasi von oben) kontrollieren, geschweige bestrafen oder belohnen würde, sondern es handelt sich immer um das konsequente Resultat des Gesetzes von Saat und Ernte! Und darauf brauchen wir nicht zu warten bis auf den Himmel, denn es ist ein ständiges Säen und Ernten, Sterben und werden mitten in unserem Alltag. Haben wir es so, dann gibt es nichts, was uns den Himmel schon auf Erden streitig machen könnte, da die Ernte nicht erst nach dem Tod eingefahren wird. Dann aber werden wir uns darüber freuen, im Hier und Jetzt so bewusst gelebt, und damit Gutes gesät zu haben, weil dann das nächste Leben auf jeden Fall erhabener, lichtvoller und herrlicher sein wird, als sich das ein Herz hier jemals ausmalen könnte </a:t>
            </a:r>
            <a:r>
              <a:rPr lang="de-DE" sz="1100" dirty="0" smtClean="0">
                <a:solidFill>
                  <a:schemeClr val="bg1"/>
                </a:solidFill>
                <a:latin typeface="Comic Sans MS" pitchFamily="66" charset="0"/>
              </a:rPr>
              <a:t>(1. Korinther 2:9-16) </a:t>
            </a:r>
          </a:p>
          <a:p>
            <a:pPr algn="just"/>
            <a:r>
              <a:rPr lang="de-DE" sz="1100" dirty="0" smtClean="0">
                <a:solidFill>
                  <a:schemeClr val="bg1"/>
                </a:solidFill>
                <a:latin typeface="Comic Sans MS" pitchFamily="66" charset="0"/>
              </a:rPr>
              <a:t>                                                                                                          </a:t>
            </a:r>
            <a:r>
              <a:rPr lang="de-DE" sz="1200" dirty="0" smtClean="0">
                <a:solidFill>
                  <a:schemeClr val="bg1"/>
                </a:solidFill>
                <a:latin typeface="Comic Sans MS" pitchFamily="66" charset="0"/>
              </a:rPr>
              <a:t>– nicht als Lohn, sondern als unser Erbrecht </a:t>
            </a:r>
            <a:r>
              <a:rPr lang="de-DE" sz="1100" dirty="0" smtClean="0">
                <a:solidFill>
                  <a:schemeClr val="bg1"/>
                </a:solidFill>
                <a:latin typeface="Comic Sans MS" pitchFamily="66" charset="0"/>
              </a:rPr>
              <a:t>(1. Petr. 1:4)</a:t>
            </a:r>
            <a:r>
              <a:rPr lang="de-DE" sz="1200" dirty="0" smtClean="0">
                <a:solidFill>
                  <a:schemeClr val="bg1"/>
                </a:solidFill>
                <a:latin typeface="Comic Sans MS" pitchFamily="66" charset="0"/>
              </a:rPr>
              <a:t> !</a:t>
            </a:r>
          </a:p>
          <a:p>
            <a:pPr algn="just"/>
            <a:endParaRPr lang="de-DE" sz="1200" dirty="0" smtClean="0">
              <a:solidFill>
                <a:schemeClr val="bg1"/>
              </a:solidFill>
              <a:latin typeface="Comic Sans MS" pitchFamily="66" charset="0"/>
            </a:endParaRPr>
          </a:p>
          <a:p>
            <a:pPr algn="just"/>
            <a:endParaRPr lang="de-DE" sz="1400" dirty="0" smtClean="0">
              <a:solidFill>
                <a:schemeClr val="bg1"/>
              </a:solidFill>
              <a:latin typeface="Comic Sans MS" pitchFamily="66" charset="0"/>
            </a:endParaRPr>
          </a:p>
          <a:p>
            <a:pPr algn="just"/>
            <a:endParaRPr lang="de-DE" sz="1200" dirty="0" smtClean="0">
              <a:solidFill>
                <a:schemeClr val="bg1"/>
              </a:solidFill>
              <a:latin typeface="Comic Sans MS" pitchFamily="66" charset="0"/>
            </a:endParaRPr>
          </a:p>
          <a:p>
            <a:pPr algn="just"/>
            <a:r>
              <a:rPr lang="de-DE" sz="2400" dirty="0" smtClean="0">
                <a:solidFill>
                  <a:schemeClr val="bg1"/>
                </a:solidFill>
                <a:latin typeface="Comic Sans MS" pitchFamily="66" charset="0"/>
              </a:rPr>
              <a:t>J</a:t>
            </a:r>
            <a:r>
              <a:rPr lang="de-DE" sz="1200" dirty="0" smtClean="0">
                <a:solidFill>
                  <a:schemeClr val="bg1"/>
                </a:solidFill>
                <a:latin typeface="Comic Sans MS" pitchFamily="66" charset="0"/>
              </a:rPr>
              <a:t>edem steht es zum Glück frei, ob und an was man glaubt. Und ich respektiere jeden Glauben jeder Religion! So steht es natürlich auch mir frei, meine Überzeugung in meinen Gedichten zum Ausdruck zu bringen. Das wird und muss nicht jedem gefallen – umso besser. Der Titel meines Gedichtbuches ist schließlich „ (M)Eine spirituelle Reise“. Diese, meine Reise hat erst vor ca. 8 Jahren begonnen, und sie möge weiter gehen bis zum Schluss. Der Weg ist mein Ziel. Und auf diesem Weg darf ich täglich neue Erfahrungen machen und neues dazu lernen. So sehe ich heute viele Dinge etwas anders bzw. klarer, als zu Beginn meiner Reise. Das findet natürlich auch Ausdruck und Form in meinen Gedichten, was jetzt nicht heißen soll, dass die ersten schlechter sind als die letzten. </a:t>
            </a:r>
            <a:endParaRPr lang="de-DE" sz="1200" dirty="0">
              <a:solidFill>
                <a:schemeClr val="bg1"/>
              </a:solidFill>
              <a:latin typeface="Comic Sans MS" pitchFamily="66"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9000" r="-19000"/>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76064" y="214290"/>
            <a:ext cx="4305498" cy="6278642"/>
          </a:xfrm>
          <a:prstGeom prst="rect">
            <a:avLst/>
          </a:prstGeom>
          <a:noFill/>
          <a:ln w="9525">
            <a:noFill/>
            <a:miter lim="800000"/>
            <a:headEnd/>
            <a:tailEnd/>
          </a:ln>
          <a:effectLst>
            <a:outerShdw blurRad="25400" dist="25400" dir="5400000" algn="ctr" rotWithShape="0">
              <a:schemeClr val="tx1"/>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0" i="0" u="sng"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Du bist persönlich und nah als Seele in mir</a:t>
            </a:r>
          </a:p>
          <a:p>
            <a:pPr marL="0" marR="0" lvl="0" indent="0" algn="l" defTabSz="914400" rtl="0" eaLnBrk="1" fontAlgn="base" latinLnBrk="0" hangingPunct="1">
              <a:lnSpc>
                <a:spcPct val="100000"/>
              </a:lnSpc>
              <a:spcBef>
                <a:spcPct val="0"/>
              </a:spcBef>
              <a:spcAft>
                <a:spcPct val="0"/>
              </a:spcAft>
              <a:buClrTx/>
              <a:buSzTx/>
              <a:buFontTx/>
              <a:buNone/>
              <a:tabLst/>
            </a:pPr>
            <a:endParaRPr lang="de-DE" sz="1400" u="sng" dirty="0" smtClean="0">
              <a:solidFill>
                <a:srgbClr val="FFFFFF"/>
              </a:solidFill>
              <a:effectLst>
                <a:outerShdw blurRad="38100" dist="38100" dir="2700000" algn="tl">
                  <a:srgbClr val="000000">
                    <a:alpha val="43137"/>
                  </a:srgbClr>
                </a:outerShdw>
              </a:effectLst>
              <a:latin typeface="Martina" pitchFamily="2"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a:t>
            </a: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u bist die Blume, der Same und die Erde,</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du bist der Kosmos und all sein Sternenheer -</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bist Vater, Mutter, der Hirte und die Herde,</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du bist die Quelle, das Wasser und das Meer.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a:t>
            </a: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u bist der Schöpfer, die Schöpfung und das Leben.</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Du bist das Teilchen und das, was es erschafft -</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bist A und O und hast uns „Sein“ gegeben,</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du bist die Liebe, Bewusstsein, Licht und Kraft.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a:t>
            </a: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u bist der Fisch, das Wasser und der Regen,</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du bist die Luft, die ich zum Leben brauch -</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bist Brot und  Wein, bist Lachen und bist Segen,</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du bist die Welt, und freundlich bist du auch.</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a:t>
            </a: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u bist der Grund, die Ursache und Wirkung -</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Vergangenheit und Zukunft, Raum und Zeit.</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Bist immer da, in mir als Licht und Stärkung -</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bist, was du bist in Zeit und Ewigkeit.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a:t>
            </a: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u bist unendlich - gleichzeitig so gewöhnlich,</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du bist der Stoff, aus dem das Leben ist -</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universell - und doch auch so persönlich,</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weil du als Seele durch Liebe in mir bist!</a:t>
            </a:r>
            <a:endParaRPr kumimoji="0" lang="de-DE" sz="18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p:txBody>
      </p:sp>
      <p:sp>
        <p:nvSpPr>
          <p:cNvPr id="1026" name="Rectangle 2"/>
          <p:cNvSpPr>
            <a:spLocks noChangeArrowheads="1"/>
          </p:cNvSpPr>
          <p:nvPr/>
        </p:nvSpPr>
        <p:spPr bwMode="auto">
          <a:xfrm>
            <a:off x="5328592" y="790829"/>
            <a:ext cx="4376936" cy="6063198"/>
          </a:xfrm>
          <a:prstGeom prst="rect">
            <a:avLst/>
          </a:prstGeom>
          <a:noFill/>
          <a:ln w="9525">
            <a:noFill/>
            <a:miter lim="800000"/>
            <a:headEnd/>
            <a:tailEnd/>
          </a:ln>
          <a:effectLst>
            <a:outerShdw blurRad="25400" dist="25400" dir="5400000" algn="tl" rotWithShape="0">
              <a:prstClr val="black"/>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a:t>
            </a: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u bist nicht Jemand, noch irgendwo zu finden,</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denn du bist Alles und überall präsent !</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Wie in den Ozean einst alle Wasser münden,</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lässt du dich finden von jedem, der dich kennt.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a:t>
            </a: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ann sind vereint wir mit Allen in der Quelle,</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wissend, dass wir noch nie vom Sein getrennt.</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Du bist auch ich, und an des Leibes Stelle</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erkennt mein Geist, wie deine Liebe brennt.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E</a:t>
            </a: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r ist die Quelle sämtlicher Dimensionen.</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Sie ist die Mutter, die alles Sein gebiert.</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Es ist der Geist, die Kraft in den Atomen.</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Wir sind das Licht, das uns zur Liebe Führt!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J</a:t>
            </a: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a, es hat nie ein du und ich gegeben,</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es gibt nur Eins, von dem ich Einer bin.</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Und dieses EINS, das ist das ew`ge Leben,</a:t>
            </a: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Liebe und  Wahrheit und uns`res Lebens Sinn.</a:t>
            </a:r>
          </a:p>
          <a:p>
            <a:pPr marL="0" marR="0" lvl="0" indent="0" algn="l" defTabSz="914400" rtl="0" eaLnBrk="0" fontAlgn="base" latinLnBrk="0" hangingPunct="0">
              <a:lnSpc>
                <a:spcPct val="100000"/>
              </a:lnSpc>
              <a:spcBef>
                <a:spcPct val="0"/>
              </a:spcBef>
              <a:spcAft>
                <a:spcPct val="0"/>
              </a:spcAft>
              <a:buClrTx/>
              <a:buSzTx/>
              <a:buFontTx/>
              <a:buNone/>
              <a:tabLst/>
            </a:pPr>
            <a:endParaRPr lang="de-DE" sz="1400" dirty="0" smtClean="0">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de-DE" sz="1400" dirty="0" smtClean="0">
              <a:solidFill>
                <a:srgbClr val="FFFFFF"/>
              </a:solidFill>
              <a:effectLst>
                <a:outerShdw blurRad="38100" dist="38100" dir="2700000" algn="tl">
                  <a:srgbClr val="000000">
                    <a:alpha val="43137"/>
                  </a:srgbClr>
                </a:outerShdw>
              </a:effectLst>
              <a:latin typeface="Martina" pitchFamily="2"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Wie sind doch Worte so beschränkt   ...... Armin Brech, 9. März 2013</a:t>
            </a:r>
            <a:endParaRPr kumimoji="0" lang="de-DE" sz="18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ndParaRPr>
          </a:p>
        </p:txBody>
      </p:sp>
      <p:sp>
        <p:nvSpPr>
          <p:cNvPr id="4" name="Textfeld 3"/>
          <p:cNvSpPr txBox="1"/>
          <p:nvPr/>
        </p:nvSpPr>
        <p:spPr>
          <a:xfrm>
            <a:off x="5385049" y="332658"/>
            <a:ext cx="3441968" cy="307777"/>
          </a:xfrm>
          <a:prstGeom prst="rect">
            <a:avLst/>
          </a:prstGeom>
          <a:noFill/>
          <a:effectLst>
            <a:outerShdw blurRad="38100" dist="38100" dir="2700000" algn="tl" rotWithShape="0">
              <a:schemeClr val="tx1">
                <a:alpha val="75000"/>
              </a:schemeClr>
            </a:outerShdw>
          </a:effectLst>
        </p:spPr>
        <p:txBody>
          <a:bodyPr wrap="none" rtlCol="0">
            <a:spAutoFit/>
          </a:bodyPr>
          <a:lstStyle/>
          <a:p>
            <a:r>
              <a:rPr lang="de-DE" sz="1400" dirty="0" smtClean="0">
                <a:solidFill>
                  <a:srgbClr val="FFFFFF"/>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Melodie:   </a:t>
            </a:r>
            <a:r>
              <a:rPr lang="de-DE" sz="1400" dirty="0" smtClean="0">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“You raise me up</a:t>
            </a:r>
            <a:r>
              <a:rPr lang="de-DE" sz="1400" dirty="0" smtClean="0">
                <a:solidFill>
                  <a:srgbClr val="FFFFFF"/>
                </a:solidFill>
                <a:latin typeface="Martina" pitchFamily="2" charset="0"/>
                <a:ea typeface="Calibri" pitchFamily="34" charset="0"/>
                <a:cs typeface="Times New Roman" pitchFamily="18" charset="0"/>
              </a:rPr>
              <a:t>“     </a:t>
            </a:r>
            <a:r>
              <a:rPr lang="de-DE" sz="1400" dirty="0" smtClean="0">
                <a:solidFill>
                  <a:srgbClr val="FFFFFF"/>
                </a:solidFill>
                <a:latin typeface="Martina" pitchFamily="2" charset="0"/>
                <a:ea typeface="Calibri" pitchFamily="34" charset="0"/>
                <a:cs typeface="Times New Roman" pitchFamily="18" charset="0"/>
                <a:hlinkClick r:id="rId3"/>
              </a:rPr>
              <a:t>( hier klicken )</a:t>
            </a:r>
            <a:endParaRPr lang="de-DE" sz="1400" dirty="0">
              <a:solidFill>
                <a:srgbClr val="FFFFFF"/>
              </a:solidFill>
              <a:latin typeface="Martina" pitchFamily="2" charset="0"/>
              <a:ea typeface="Calibri" pitchFamily="34" charset="0"/>
              <a:cs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alpha val="98000"/>
              </a:srgbClr>
            </a:gs>
            <a:gs pos="39999">
              <a:srgbClr val="0A128C"/>
            </a:gs>
            <a:gs pos="19000">
              <a:srgbClr val="AE47FB"/>
            </a:gs>
            <a:gs pos="70000">
              <a:srgbClr val="181CC7"/>
            </a:gs>
            <a:gs pos="88000">
              <a:srgbClr val="7005D4"/>
            </a:gs>
            <a:gs pos="100000">
              <a:srgbClr val="8C3D91"/>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5728397" y="601549"/>
            <a:ext cx="4010949" cy="5816977"/>
          </a:xfrm>
          <a:prstGeom prst="rect">
            <a:avLst/>
          </a:prstGeom>
          <a:noFill/>
          <a:ln w="9525">
            <a:noFill/>
            <a:miter lim="800000"/>
            <a:headEnd/>
            <a:tailEnd/>
          </a:ln>
          <a:effectLst>
            <a:outerShdw blurRad="38100" dist="38100" dir="2700000" algn="tl" rotWithShape="0">
              <a:schemeClr val="tx1">
                <a:alpha val="76000"/>
              </a:schemeClr>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de-DE" sz="2400" dirty="0" smtClean="0">
              <a:solidFill>
                <a:schemeClr val="bg1"/>
              </a:solidFill>
              <a:effectLst>
                <a:outerShdw blurRad="38100" dist="38100" dir="2700000" algn="tl">
                  <a:srgbClr val="000000">
                    <a:alpha val="43137"/>
                  </a:srgbClr>
                </a:outerShdw>
              </a:effectLst>
              <a:latin typeface="Cataneo BT" pitchFamily="66"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de-DE" sz="2400" dirty="0" smtClean="0">
              <a:solidFill>
                <a:schemeClr val="bg1"/>
              </a:solidFill>
              <a:effectLst>
                <a:outerShdw blurRad="38100" dist="38100" dir="2700000" algn="tl">
                  <a:srgbClr val="000000">
                    <a:alpha val="43137"/>
                  </a:srgbClr>
                </a:outerShdw>
              </a:effectLst>
              <a:latin typeface="Cataneo BT" pitchFamily="66"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8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a:t>
            </a:r>
            <a:r>
              <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u bist mein Auge und das, was es sieht –</a:t>
            </a:r>
            <a:endPar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gleichzeitig Füße, und worauf man steht.</a:t>
            </a:r>
            <a:endPar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Du bist mein Ohr und all das, was es hört –</a:t>
            </a:r>
            <a:endPar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Du bist die Sehnsucht und was man begehrt.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de-DE" sz="2800" dirty="0" smtClean="0">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E</a:t>
            </a:r>
            <a:r>
              <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r ist der Same und alles, was lebt.</a:t>
            </a:r>
            <a:endPar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Sie ist die Liebe und das, was sie liebt –</a:t>
            </a:r>
            <a:endPar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Es ist die Hoffnung und das, was man hofft –</a:t>
            </a:r>
            <a:endPar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Gleichzeitig Schöpfung und das, was erschafft!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de-DE" sz="2800" dirty="0" smtClean="0">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U</a:t>
            </a:r>
            <a:r>
              <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niversell und persönlich zugleich –</a:t>
            </a:r>
            <a:endPar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unendlich stark, doch auch liebevoll weich.</a:t>
            </a:r>
            <a:endPar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Das Universum gleichzeitig in mir –</a:t>
            </a:r>
            <a:endPar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Allzeit und Alles im Jetzt und im Hier !</a:t>
            </a:r>
          </a:p>
          <a:p>
            <a:pPr marL="0" marR="0" lvl="0" indent="0" algn="l" defTabSz="914400" rtl="0" eaLnBrk="0" fontAlgn="base" latinLnBrk="0" hangingPunct="0">
              <a:lnSpc>
                <a:spcPct val="100000"/>
              </a:lnSpc>
              <a:spcBef>
                <a:spcPct val="0"/>
              </a:spcBef>
              <a:spcAft>
                <a:spcPct val="0"/>
              </a:spcAft>
              <a:buClrTx/>
              <a:buSzTx/>
              <a:buFontTx/>
              <a:buNone/>
              <a:tabLst/>
            </a:pPr>
            <a:endParaRPr lang="de-DE" sz="1600" dirty="0" smtClean="0">
              <a:solidFill>
                <a:schemeClr val="bg1"/>
              </a:solidFill>
              <a:effectLst>
                <a:outerShdw blurRad="38100" dist="38100" dir="2700000" algn="tl">
                  <a:srgbClr val="000000">
                    <a:alpha val="43137"/>
                  </a:srgbClr>
                </a:outerShdw>
              </a:effectLst>
              <a:latin typeface="Martina" pitchFamily="2"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sz="1600" dirty="0" smtClean="0">
              <a:solidFill>
                <a:schemeClr val="bg1"/>
              </a:solidFill>
              <a:effectLst>
                <a:outerShdw blurRad="38100" dist="38100" dir="2700000" algn="tl">
                  <a:srgbClr val="000000">
                    <a:alpha val="43137"/>
                  </a:srgbClr>
                </a:outerShdw>
              </a:effectLst>
              <a:latin typeface="Martina" pitchFamily="2"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Armin, 14. März 2013</a:t>
            </a:r>
            <a:endPar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p:txBody>
      </p:sp>
      <p:pic>
        <p:nvPicPr>
          <p:cNvPr id="1027" name="Picture 3" descr="C:\Dokumente und Einstellungen\Armin Brech\Eigene Dateien\Armin Brech-chip\Zwischenablage01.jpg"/>
          <p:cNvPicPr>
            <a:picLocks noChangeAspect="1" noChangeArrowheads="1"/>
          </p:cNvPicPr>
          <p:nvPr/>
        </p:nvPicPr>
        <p:blipFill>
          <a:blip r:embed="rId2" cstate="print"/>
          <a:srcRect/>
          <a:stretch>
            <a:fillRect/>
          </a:stretch>
        </p:blipFill>
        <p:spPr bwMode="auto">
          <a:xfrm>
            <a:off x="272480" y="1484784"/>
            <a:ext cx="5143304" cy="3960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hteck 4"/>
          <p:cNvSpPr/>
          <p:nvPr/>
        </p:nvSpPr>
        <p:spPr>
          <a:xfrm>
            <a:off x="200473" y="332656"/>
            <a:ext cx="2598788" cy="523220"/>
          </a:xfrm>
          <a:prstGeom prst="rect">
            <a:avLst/>
          </a:prstGeom>
          <a:effectLst>
            <a:outerShdw blurRad="38100" dist="38100" dir="5400000" algn="ctr" rotWithShape="0">
              <a:schemeClr val="tx1">
                <a:alpha val="76000"/>
              </a:schemeClr>
            </a:outerShdw>
          </a:effectLst>
        </p:spPr>
        <p:txBody>
          <a:bodyPr wrap="none">
            <a:spAutoFit/>
          </a:bodyPr>
          <a:lstStyle/>
          <a:p>
            <a:pPr lvl="0" defTabSz="914400" fontAlgn="base">
              <a:spcBef>
                <a:spcPct val="0"/>
              </a:spcBef>
              <a:spcAft>
                <a:spcPct val="0"/>
              </a:spcAft>
            </a:pPr>
            <a:r>
              <a:rPr lang="de-DE" sz="2800" dirty="0" smtClean="0">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Allzeit und Alles </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95282" y="214290"/>
            <a:ext cx="3748406" cy="6463308"/>
          </a:xfrm>
          <a:prstGeom prst="rect">
            <a:avLst/>
          </a:prstGeom>
          <a:noFill/>
          <a:ln w="9525">
            <a:noFill/>
            <a:miter lim="800000"/>
            <a:headEnd/>
            <a:tailEnd/>
          </a:ln>
          <a:effectLst>
            <a:outerShdw blurRad="25400" dist="25400" dir="5400000" algn="ctr" rotWithShape="0">
              <a:schemeClr val="tx1"/>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400" i="0" u="none" strike="noStrike" cap="none" spc="80" normalizeH="0" dirty="0" smtClean="0">
                <a:ln>
                  <a:noFill/>
                </a:ln>
                <a:solidFill>
                  <a:srgbClr val="FFFF00"/>
                </a:solidFill>
                <a:latin typeface="Martina" pitchFamily="2" charset="0"/>
                <a:ea typeface="Calibri" pitchFamily="34" charset="0"/>
                <a:cs typeface="Times New Roman" pitchFamily="18" charset="0"/>
              </a:rPr>
              <a:t>I</a:t>
            </a: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ch saß auf meiner Bank im Wald </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und blickte übers Wasser.</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Die Luft war klar, doch ziemlich kalt -</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von Fern ein Kuckucksruf erschallt –</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der Himmel wird schon blasser.</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i="0" u="none" strike="noStrike" cap="none" spc="80" normalizeH="0" dirty="0" smtClean="0">
                <a:ln>
                  <a:noFill/>
                </a:ln>
                <a:solidFill>
                  <a:srgbClr val="FFFF00"/>
                </a:solidFill>
                <a:latin typeface="Martina" pitchFamily="2" charset="0"/>
                <a:ea typeface="Calibri" pitchFamily="34" charset="0"/>
                <a:cs typeface="Times New Roman" pitchFamily="18" charset="0"/>
              </a:rPr>
              <a:t>S</a:t>
            </a: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chon rührt der erste Sonnenstrahl</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den Ort, an dem ich weile,</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und Vögel zwitschern ohne Zahl</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die schönsten Weisen überall –</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nichts hat hier Hast noch Eile.</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i="0" u="none" strike="noStrike" cap="none" spc="80" normalizeH="0" dirty="0" smtClean="0">
                <a:ln>
                  <a:noFill/>
                </a:ln>
                <a:solidFill>
                  <a:srgbClr val="FFFF00"/>
                </a:solidFill>
                <a:latin typeface="Martina" pitchFamily="2" charset="0"/>
                <a:ea typeface="Calibri" pitchFamily="34" charset="0"/>
                <a:cs typeface="Times New Roman" pitchFamily="18" charset="0"/>
              </a:rPr>
              <a:t>D</a:t>
            </a: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ankbar versunken sage ich:</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„Herr, gib mir doch ein Zeichen.“</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In dem Moment fällt neben mich -</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mit lauten Krach ganz unheimlich -</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ein Ast von diesen Eichen.</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i="0" u="none" strike="noStrike" cap="none" spc="80" normalizeH="0" dirty="0" smtClean="0">
                <a:ln>
                  <a:noFill/>
                </a:ln>
                <a:solidFill>
                  <a:srgbClr val="FFFF00"/>
                </a:solidFill>
                <a:latin typeface="Martina" pitchFamily="2" charset="0"/>
                <a:ea typeface="Calibri" pitchFamily="34" charset="0"/>
                <a:cs typeface="Times New Roman" pitchFamily="18" charset="0"/>
              </a:rPr>
              <a:t>U</a:t>
            </a: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nd als mein Auge sich erhebt</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kommt just in dem Momente</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ein Reiher mir vorbei geschwebt -</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der wohl schon lang am Teich hier lebt -</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und auch noch eine Ente.</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i="0" u="none" strike="noStrike" cap="none" spc="80" normalizeH="0" dirty="0" smtClean="0">
                <a:ln>
                  <a:noFill/>
                </a:ln>
                <a:solidFill>
                  <a:srgbClr val="FFFF00"/>
                </a:solidFill>
                <a:latin typeface="Martina" pitchFamily="2" charset="0"/>
                <a:ea typeface="Calibri" pitchFamily="34" charset="0"/>
                <a:cs typeface="Times New Roman" pitchFamily="18" charset="0"/>
              </a:rPr>
              <a:t>D</a:t>
            </a: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en Reiher zieht`s zu seinem Weib,</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die Ente zu den Küken,</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die fragend, was das Untier treibt</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sich sorgen, wo die Mutter bleibt,</a:t>
            </a:r>
            <a:endParaRPr kumimoji="0" lang="de-DE" sz="600" i="0" u="none" strike="noStrike" cap="none" spc="80" normalizeH="0" dirty="0" smtClean="0">
              <a:ln>
                <a:noFill/>
              </a:ln>
              <a:solidFill>
                <a:srgbClr val="FFFF00"/>
              </a:solidFill>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latin typeface="Martina" pitchFamily="2" charset="0"/>
                <a:ea typeface="Calibri" pitchFamily="34" charset="0"/>
                <a:cs typeface="Times New Roman" pitchFamily="18" charset="0"/>
              </a:rPr>
              <a:t>ängstlich im Wasser quieken.</a:t>
            </a:r>
            <a:endParaRPr kumimoji="0" lang="de-DE" sz="600" i="0" u="none" strike="noStrike" cap="none" spc="80" normalizeH="0" dirty="0" smtClean="0">
              <a:ln>
                <a:noFill/>
              </a:ln>
              <a:solidFill>
                <a:srgbClr val="FFFF00"/>
              </a:solidFill>
              <a:latin typeface="Martina" pitchFamily="2" charset="0"/>
            </a:endParaRPr>
          </a:p>
        </p:txBody>
      </p:sp>
      <p:sp>
        <p:nvSpPr>
          <p:cNvPr id="1027" name="Rectangle 3"/>
          <p:cNvSpPr>
            <a:spLocks noChangeArrowheads="1"/>
          </p:cNvSpPr>
          <p:nvPr/>
        </p:nvSpPr>
        <p:spPr bwMode="auto">
          <a:xfrm>
            <a:off x="4953000" y="428604"/>
            <a:ext cx="3543944" cy="5724644"/>
          </a:xfrm>
          <a:prstGeom prst="rect">
            <a:avLst/>
          </a:prstGeom>
          <a:noFill/>
          <a:ln w="9525">
            <a:noFill/>
            <a:miter lim="800000"/>
            <a:headEnd/>
            <a:tailEnd/>
          </a:ln>
          <a:effectLst>
            <a:outerShdw blurRad="38100" dist="38100" dir="5400000" algn="ctr" rotWithShape="0">
              <a:schemeClr val="tx1"/>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E</a:t>
            </a:r>
            <a:r>
              <a:rPr kumimoji="0" lang="de-DE" sz="1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in Vogel fliegt auf meine Bank</a:t>
            </a:r>
            <a:endParaRPr kumimoji="0" lang="de-DE" sz="6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und lässt sich fröhlich nieder -</a:t>
            </a:r>
            <a:endParaRPr kumimoji="0" lang="de-DE" sz="6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ganz zutraulich mir zugewandt -</a:t>
            </a:r>
            <a:endParaRPr kumimoji="0" lang="de-DE" sz="6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direkt an meiner rechten Hand -</a:t>
            </a:r>
            <a:endParaRPr kumimoji="0" lang="de-DE" sz="6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und singt die schönsten Lieder.</a:t>
            </a:r>
            <a:endParaRPr kumimoji="0" lang="de-DE" sz="6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E</a:t>
            </a:r>
            <a:r>
              <a:rPr kumimoji="0" lang="de-DE" sz="1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in Zweites kommt noch näher ran,</a:t>
            </a:r>
            <a:endParaRPr kumimoji="0" lang="de-DE" sz="6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als wollt es mir was sagen.</a:t>
            </a:r>
            <a:endParaRPr kumimoji="0" lang="de-DE" sz="6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Ich höre hin, so gut ich kann -</a:t>
            </a:r>
            <a:endParaRPr kumimoji="0" lang="de-DE" sz="6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denn  Menschen hör`n es dann und wann -</a:t>
            </a:r>
            <a:endParaRPr kumimoji="0" lang="de-DE" sz="6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wenn sie es ernsthaft wagen:</a:t>
            </a:r>
            <a:endParaRPr kumimoji="0" lang="de-DE" sz="6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a:t>
            </a:r>
            <a:r>
              <a:rPr kumimoji="0" lang="de-DE" sz="2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F</a:t>
            </a:r>
            <a:r>
              <a:rPr kumimoji="0" lang="de-DE" sz="1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ürchte und sorge dich nie mehr,</a:t>
            </a:r>
            <a:endParaRPr kumimoji="0" lang="de-DE" sz="6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und achte auf die Zeichen -</a:t>
            </a:r>
            <a:endParaRPr kumimoji="0" lang="de-DE" sz="6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von Gott kommt wirklich alles her -</a:t>
            </a:r>
            <a:endParaRPr kumimoji="0" lang="de-DE" sz="6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Gras, Blume, Baum, Spatz oder Meer,</a:t>
            </a:r>
            <a:endParaRPr kumimoji="0" lang="de-DE" sz="6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du kannst ihm nicht ausweichen.“</a:t>
            </a:r>
            <a:endParaRPr kumimoji="0" lang="de-DE" sz="6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a:t>
            </a:r>
            <a:r>
              <a:rPr kumimoji="0" lang="de-DE" sz="1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enn Zeichen gibt`s wie Sand am Meer -</a:t>
            </a:r>
            <a:endParaRPr kumimoji="0" lang="de-DE" sz="6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halt Herz und Augen offen -</a:t>
            </a:r>
            <a:endParaRPr kumimoji="0" lang="de-DE" sz="6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dann siehst und hörst du täglich mehr</a:t>
            </a:r>
            <a:endParaRPr kumimoji="0" lang="de-DE" sz="6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die Wunder Gottes um dich her</a:t>
            </a:r>
            <a:endParaRPr kumimoji="0" lang="de-DE" sz="6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in allem, was erschaffen!</a:t>
            </a:r>
            <a:endParaRPr kumimoji="0" lang="de-DE" sz="6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spc="80" normalizeH="0" dirty="0" smtClean="0">
                <a:ln>
                  <a:noFill/>
                </a:ln>
                <a:solidFill>
                  <a:srgbClr val="FFFF00"/>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de-DE" sz="1400" dirty="0" smtClean="0">
              <a:solidFill>
                <a:schemeClr val="bg1"/>
              </a:solidFill>
              <a:effectLst>
                <a:outerShdw blurRad="38100" dist="38100" dir="2700000" algn="tl">
                  <a:srgbClr val="000000">
                    <a:alpha val="43137"/>
                  </a:srgbClr>
                </a:outerShdw>
              </a:effectLst>
              <a:latin typeface="Martina" pitchFamily="2"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p:txBody>
      </p:sp>
      <p:sp>
        <p:nvSpPr>
          <p:cNvPr id="1028" name="Rectangle 4"/>
          <p:cNvSpPr>
            <a:spLocks noChangeArrowheads="1"/>
          </p:cNvSpPr>
          <p:nvPr/>
        </p:nvSpPr>
        <p:spPr bwMode="auto">
          <a:xfrm>
            <a:off x="4426876" y="6140255"/>
            <a:ext cx="524103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lang="de-DE" sz="1200" dirty="0" smtClean="0">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Heute morgen - am 30. April kurz nach 7:00 </a:t>
            </a:r>
          </a:p>
          <a:p>
            <a:pPr marL="0" marR="0" lvl="0" indent="0" algn="r" defTabSz="914400" rtl="0" eaLnBrk="1" fontAlgn="base" latinLnBrk="0" hangingPunct="1">
              <a:lnSpc>
                <a:spcPct val="100000"/>
              </a:lnSpc>
              <a:spcBef>
                <a:spcPct val="0"/>
              </a:spcBef>
              <a:spcAft>
                <a:spcPct val="0"/>
              </a:spcAft>
              <a:buClrTx/>
              <a:buSzTx/>
              <a:buFontTx/>
              <a:buNone/>
              <a:tabLst/>
            </a:pPr>
            <a:r>
              <a:rPr lang="de-DE" sz="1200" dirty="0" smtClean="0">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genauso geschehen an dieser Stelle im Stadtwald.     </a:t>
            </a:r>
          </a:p>
          <a:p>
            <a:pPr marL="0" marR="0" lvl="0" indent="0" algn="r" defTabSz="914400" rtl="0" eaLnBrk="0" fontAlgn="base" latinLnBrk="0" hangingPunct="0">
              <a:lnSpc>
                <a:spcPct val="100000"/>
              </a:lnSpc>
              <a:spcBef>
                <a:spcPct val="0"/>
              </a:spcBef>
              <a:spcAft>
                <a:spcPct val="0"/>
              </a:spcAft>
              <a:buClrTx/>
              <a:buSzTx/>
              <a:buFontTx/>
              <a:buNone/>
              <a:tabLst/>
            </a:pPr>
            <a:r>
              <a:rPr lang="de-DE" sz="1200" dirty="0" smtClean="0">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Armin Brech</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3073" name="Rectangle 1"/>
          <p:cNvSpPr>
            <a:spLocks noChangeArrowheads="1"/>
          </p:cNvSpPr>
          <p:nvPr/>
        </p:nvSpPr>
        <p:spPr bwMode="auto">
          <a:xfrm>
            <a:off x="952472" y="703735"/>
            <a:ext cx="8737504" cy="3077766"/>
          </a:xfrm>
          <a:prstGeom prst="rect">
            <a:avLst/>
          </a:prstGeom>
          <a:noFill/>
          <a:ln w="9525">
            <a:noFill/>
            <a:miter lim="800000"/>
            <a:headEnd/>
            <a:tailEnd/>
          </a:ln>
          <a:effectLst>
            <a:outerShdw blurRad="25400" dist="38100" dir="2700000" algn="tl" rotWithShape="0">
              <a:schemeClr val="tx1">
                <a:alpha val="88000"/>
              </a:schemeClr>
            </a:outerShdw>
          </a:effectLst>
        </p:spPr>
        <p:txBody>
          <a:bodyPr vert="horz" wrap="square" lIns="91440" tIns="45720" rIns="91440" bIns="45720" numCol="1"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44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G</a:t>
            </a:r>
            <a:r>
              <a:rPr kumimoji="0" lang="de-DE" sz="28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ott ist alles was ist. Also ist alles Gott bzw. Gott in allem als Manifestation (Zeichen) seiner Liebe und seines Wesens. Weil es also nichts anderes gibt als Zeichen und Wunder,</a:t>
            </a:r>
            <a:endParaRPr kumimoji="0" lang="de-DE" sz="105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8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können wir sie so schwer als solche erkennen.</a:t>
            </a:r>
            <a:endParaRPr kumimoji="0" lang="de-DE" sz="105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8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Man sieht den Wald vor lauter Bäumen nicht </a:t>
            </a:r>
            <a:r>
              <a:rPr kumimoji="0" lang="de-DE" sz="66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a:t>
            </a:r>
            <a:endParaRPr kumimoji="0" lang="de-DE" sz="36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38100" dist="38100" dir="2700000" algn="tl">
                  <a:srgbClr val="000000">
                    <a:alpha val="43137"/>
                  </a:srgbClr>
                </a:outerShdw>
              </a:effectLst>
              <a:latin typeface="Martina" pitchFamily="2"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4" name="Rechteck 3"/>
          <p:cNvSpPr/>
          <p:nvPr/>
        </p:nvSpPr>
        <p:spPr>
          <a:xfrm>
            <a:off x="1023910" y="285728"/>
            <a:ext cx="3714776" cy="5929354"/>
          </a:xfrm>
          <a:prstGeom prst="rect">
            <a:avLst/>
          </a:prstGeom>
          <a:effectLst>
            <a:outerShdw blurRad="50800" dist="50800" dir="8340000" algn="ctr" rotWithShape="0">
              <a:schemeClr val="tx1"/>
            </a:outerShdw>
          </a:effectLst>
        </p:spPr>
        <p:txBody>
          <a:bodyPr wrap="square">
            <a:spAutoFit/>
          </a:bodyPr>
          <a:lstStyle/>
          <a:p>
            <a:pPr algn="ctr"/>
            <a:r>
              <a:rPr lang="de-DE" sz="2800" dirty="0" smtClean="0">
                <a:solidFill>
                  <a:schemeClr val="bg1"/>
                </a:solidFill>
                <a:latin typeface="Martina" pitchFamily="2" charset="0"/>
              </a:rPr>
              <a:t>W</a:t>
            </a:r>
            <a:r>
              <a:rPr lang="de-DE" dirty="0" smtClean="0">
                <a:solidFill>
                  <a:schemeClr val="bg1"/>
                </a:solidFill>
                <a:latin typeface="Martina" pitchFamily="2" charset="0"/>
              </a:rPr>
              <a:t>as wir glauben zu erfassen,     </a:t>
            </a:r>
          </a:p>
          <a:p>
            <a:pPr algn="ctr"/>
            <a:r>
              <a:rPr lang="de-DE" dirty="0" smtClean="0">
                <a:solidFill>
                  <a:schemeClr val="bg1"/>
                </a:solidFill>
                <a:latin typeface="Martina" pitchFamily="2" charset="0"/>
              </a:rPr>
              <a:t>weil es sich so wahr anfühlt- </a:t>
            </a:r>
          </a:p>
          <a:p>
            <a:pPr algn="ctr"/>
            <a:r>
              <a:rPr lang="de-DE" dirty="0" smtClean="0">
                <a:solidFill>
                  <a:schemeClr val="bg1"/>
                </a:solidFill>
                <a:latin typeface="Martina" pitchFamily="2" charset="0"/>
              </a:rPr>
              <a:t>was wir schmecken, riechen, tasten, </a:t>
            </a:r>
          </a:p>
          <a:p>
            <a:pPr algn="ctr"/>
            <a:r>
              <a:rPr lang="de-DE" dirty="0" smtClean="0">
                <a:solidFill>
                  <a:schemeClr val="bg1"/>
                </a:solidFill>
                <a:latin typeface="Martina" pitchFamily="2" charset="0"/>
              </a:rPr>
              <a:t>was wir tun und was wir lassen, </a:t>
            </a:r>
          </a:p>
          <a:p>
            <a:pPr algn="ctr"/>
            <a:r>
              <a:rPr lang="de-DE" dirty="0" smtClean="0">
                <a:solidFill>
                  <a:schemeClr val="bg1"/>
                </a:solidFill>
                <a:latin typeface="Martina" pitchFamily="2" charset="0"/>
              </a:rPr>
              <a:t>alles was für's Hirn hier gilt, </a:t>
            </a:r>
          </a:p>
          <a:p>
            <a:pPr algn="ctr"/>
            <a:r>
              <a:rPr lang="de-DE" dirty="0" smtClean="0">
                <a:solidFill>
                  <a:schemeClr val="bg1"/>
                </a:solidFill>
                <a:latin typeface="Martina" pitchFamily="2" charset="0"/>
              </a:rPr>
              <a:t>das erzeugt mein Glaubensbild.  </a:t>
            </a:r>
          </a:p>
          <a:p>
            <a:pPr algn="ctr"/>
            <a:endParaRPr lang="de-DE" dirty="0" smtClean="0">
              <a:solidFill>
                <a:schemeClr val="bg1"/>
              </a:solidFill>
              <a:latin typeface="Martina" pitchFamily="2" charset="0"/>
            </a:endParaRPr>
          </a:p>
          <a:p>
            <a:pPr algn="ctr"/>
            <a:r>
              <a:rPr lang="de-DE" sz="2800" dirty="0" smtClean="0">
                <a:solidFill>
                  <a:schemeClr val="bg1"/>
                </a:solidFill>
                <a:latin typeface="Martina" pitchFamily="2" charset="0"/>
              </a:rPr>
              <a:t>W</a:t>
            </a:r>
            <a:r>
              <a:rPr lang="de-DE" dirty="0" smtClean="0">
                <a:solidFill>
                  <a:schemeClr val="bg1"/>
                </a:solidFill>
                <a:latin typeface="Martina" pitchFamily="2" charset="0"/>
              </a:rPr>
              <a:t>eil für echt und wahr ich halte,</a:t>
            </a:r>
          </a:p>
          <a:p>
            <a:pPr algn="ctr"/>
            <a:r>
              <a:rPr lang="de-DE" dirty="0" smtClean="0">
                <a:solidFill>
                  <a:schemeClr val="bg1"/>
                </a:solidFill>
                <a:latin typeface="Martina" pitchFamily="2" charset="0"/>
              </a:rPr>
              <a:t>was die Sinne so betört, </a:t>
            </a:r>
          </a:p>
          <a:p>
            <a:pPr algn="ctr"/>
            <a:r>
              <a:rPr lang="de-DE" dirty="0" smtClean="0">
                <a:solidFill>
                  <a:schemeClr val="bg1"/>
                </a:solidFill>
                <a:latin typeface="Martina" pitchFamily="2" charset="0"/>
              </a:rPr>
              <a:t>ich mein Leben so gestalte – </a:t>
            </a:r>
          </a:p>
          <a:p>
            <a:pPr algn="ctr"/>
            <a:r>
              <a:rPr lang="de-DE" dirty="0" smtClean="0">
                <a:solidFill>
                  <a:schemeClr val="bg1"/>
                </a:solidFill>
                <a:latin typeface="Martina" pitchFamily="2" charset="0"/>
              </a:rPr>
              <a:t>denke, glaube, rede, walte. </a:t>
            </a:r>
          </a:p>
          <a:p>
            <a:pPr algn="ctr"/>
            <a:r>
              <a:rPr lang="de-DE" dirty="0" smtClean="0">
                <a:solidFill>
                  <a:schemeClr val="bg1"/>
                </a:solidFill>
                <a:latin typeface="Martina" pitchFamily="2" charset="0"/>
              </a:rPr>
              <a:t>Durch das, was man sieht und hört</a:t>
            </a:r>
          </a:p>
          <a:p>
            <a:pPr algn="ctr"/>
            <a:r>
              <a:rPr lang="de-DE" dirty="0" smtClean="0">
                <a:solidFill>
                  <a:schemeClr val="bg1"/>
                </a:solidFill>
                <a:latin typeface="Martina" pitchFamily="2" charset="0"/>
              </a:rPr>
              <a:t>wird mein Glaubensbild gestört.  </a:t>
            </a:r>
          </a:p>
          <a:p>
            <a:pPr algn="ctr"/>
            <a:endParaRPr lang="de-DE" dirty="0" smtClean="0">
              <a:solidFill>
                <a:schemeClr val="bg1"/>
              </a:solidFill>
              <a:latin typeface="Martina" pitchFamily="2" charset="0"/>
            </a:endParaRPr>
          </a:p>
          <a:p>
            <a:pPr algn="ctr"/>
            <a:r>
              <a:rPr lang="de-DE" sz="2800" dirty="0" smtClean="0">
                <a:solidFill>
                  <a:schemeClr val="bg1"/>
                </a:solidFill>
                <a:latin typeface="Martina" pitchFamily="2" charset="0"/>
              </a:rPr>
              <a:t>F</a:t>
            </a:r>
            <a:r>
              <a:rPr lang="de-DE" dirty="0" smtClean="0">
                <a:solidFill>
                  <a:schemeClr val="bg1"/>
                </a:solidFill>
                <a:latin typeface="Martina" pitchFamily="2" charset="0"/>
              </a:rPr>
              <a:t>ühlt man sich nicht liebenswert, </a:t>
            </a:r>
          </a:p>
          <a:p>
            <a:pPr algn="ctr"/>
            <a:r>
              <a:rPr lang="de-DE" dirty="0" smtClean="0">
                <a:solidFill>
                  <a:schemeClr val="bg1"/>
                </a:solidFill>
                <a:latin typeface="Martina" pitchFamily="2" charset="0"/>
              </a:rPr>
              <a:t>gönnt man sich nicht selbst das Beste, </a:t>
            </a:r>
          </a:p>
          <a:p>
            <a:pPr algn="ctr"/>
            <a:r>
              <a:rPr lang="de-DE" dirty="0" smtClean="0">
                <a:solidFill>
                  <a:schemeClr val="bg1"/>
                </a:solidFill>
                <a:latin typeface="Martina" pitchFamily="2" charset="0"/>
              </a:rPr>
              <a:t>dann wird jenes Wort verzerrt, </a:t>
            </a:r>
          </a:p>
          <a:p>
            <a:pPr algn="ctr"/>
            <a:r>
              <a:rPr lang="de-DE" dirty="0" smtClean="0">
                <a:solidFill>
                  <a:schemeClr val="bg1"/>
                </a:solidFill>
                <a:latin typeface="Martina" pitchFamily="2" charset="0"/>
              </a:rPr>
              <a:t>das für Jesus war das Größte! * </a:t>
            </a:r>
          </a:p>
          <a:p>
            <a:pPr algn="ctr"/>
            <a:r>
              <a:rPr lang="de-DE" dirty="0" smtClean="0">
                <a:solidFill>
                  <a:schemeClr val="bg1"/>
                </a:solidFill>
                <a:latin typeface="Martina" pitchFamily="2" charset="0"/>
              </a:rPr>
              <a:t>So wird manches Glück zerstört,  </a:t>
            </a:r>
          </a:p>
          <a:p>
            <a:pPr algn="ctr"/>
            <a:r>
              <a:rPr lang="de-DE" dirty="0" smtClean="0">
                <a:solidFill>
                  <a:schemeClr val="bg1"/>
                </a:solidFill>
                <a:latin typeface="Martina" pitchFamily="2" charset="0"/>
              </a:rPr>
              <a:t>weil man's oft und falsch gehört.</a:t>
            </a:r>
            <a:endParaRPr lang="de-DE" dirty="0">
              <a:solidFill>
                <a:schemeClr val="bg1"/>
              </a:solidFill>
              <a:latin typeface="Martina" pitchFamily="2" charset="0"/>
            </a:endParaRPr>
          </a:p>
        </p:txBody>
      </p:sp>
      <p:sp>
        <p:nvSpPr>
          <p:cNvPr id="5" name="Rechteck 4"/>
          <p:cNvSpPr/>
          <p:nvPr/>
        </p:nvSpPr>
        <p:spPr>
          <a:xfrm>
            <a:off x="5381628" y="285728"/>
            <a:ext cx="3586182" cy="5903804"/>
          </a:xfrm>
          <a:prstGeom prst="rect">
            <a:avLst/>
          </a:prstGeom>
          <a:effectLst>
            <a:outerShdw blurRad="50800" dist="50800" dir="3120000" algn="ctr" rotWithShape="0">
              <a:schemeClr val="tx1"/>
            </a:outerShdw>
          </a:effectLst>
        </p:spPr>
        <p:txBody>
          <a:bodyPr wrap="square">
            <a:spAutoFit/>
          </a:bodyPr>
          <a:lstStyle/>
          <a:p>
            <a:pPr lvl="0" algn="ctr"/>
            <a:r>
              <a:rPr lang="de-DE" sz="2800" dirty="0" smtClean="0">
                <a:solidFill>
                  <a:srgbClr val="FFFFFF"/>
                </a:solidFill>
                <a:latin typeface="Martina" pitchFamily="2" charset="0"/>
              </a:rPr>
              <a:t>W</a:t>
            </a:r>
            <a:r>
              <a:rPr lang="de-DE" dirty="0" smtClean="0">
                <a:solidFill>
                  <a:srgbClr val="FFFFFF"/>
                </a:solidFill>
                <a:latin typeface="Martina" pitchFamily="2" charset="0"/>
              </a:rPr>
              <a:t>eißt nicht viel von Gottes Güte – </a:t>
            </a:r>
          </a:p>
          <a:p>
            <a:pPr lvl="0" algn="ctr"/>
            <a:r>
              <a:rPr lang="de-DE" dirty="0" smtClean="0">
                <a:solidFill>
                  <a:srgbClr val="FFFFFF"/>
                </a:solidFill>
                <a:latin typeface="Martina" pitchFamily="2" charset="0"/>
              </a:rPr>
              <a:t>glaubst', dass Gott dir wiedersteht, </a:t>
            </a:r>
          </a:p>
          <a:p>
            <a:pPr lvl="0" algn="ctr"/>
            <a:r>
              <a:rPr lang="de-DE" dirty="0" smtClean="0">
                <a:solidFill>
                  <a:srgbClr val="FFFFFF"/>
                </a:solidFill>
                <a:latin typeface="Martina" pitchFamily="2" charset="0"/>
              </a:rPr>
              <a:t>nur, weil mancher sich bemühte, </a:t>
            </a:r>
          </a:p>
          <a:p>
            <a:pPr lvl="0" algn="ctr"/>
            <a:r>
              <a:rPr lang="de-DE" dirty="0" smtClean="0">
                <a:solidFill>
                  <a:srgbClr val="FFFFFF"/>
                </a:solidFill>
                <a:latin typeface="Martina" pitchFamily="2" charset="0"/>
              </a:rPr>
              <a:t>dir zu sagen, wie es geht?</a:t>
            </a:r>
          </a:p>
          <a:p>
            <a:pPr lvl="0" algn="ctr"/>
            <a:r>
              <a:rPr lang="de-DE" dirty="0" smtClean="0">
                <a:solidFill>
                  <a:srgbClr val="FFFFFF"/>
                </a:solidFill>
                <a:latin typeface="Martina" pitchFamily="2" charset="0"/>
              </a:rPr>
              <a:t>Denkst sogar, dass alles bricht – </a:t>
            </a:r>
          </a:p>
          <a:p>
            <a:pPr lvl="0" algn="ctr"/>
            <a:r>
              <a:rPr lang="de-DE" dirty="0" smtClean="0">
                <a:solidFill>
                  <a:srgbClr val="FFFFFF"/>
                </a:solidFill>
                <a:latin typeface="Martina" pitchFamily="2" charset="0"/>
              </a:rPr>
              <a:t>doch "die" Wahrheit ist es nicht!  </a:t>
            </a:r>
          </a:p>
          <a:p>
            <a:pPr lvl="0" algn="ctr"/>
            <a:endParaRPr lang="de-DE" dirty="0" smtClean="0">
              <a:solidFill>
                <a:srgbClr val="FFFFFF"/>
              </a:solidFill>
              <a:latin typeface="Martina" pitchFamily="2" charset="0"/>
            </a:endParaRPr>
          </a:p>
          <a:p>
            <a:pPr lvl="0" algn="ctr"/>
            <a:r>
              <a:rPr lang="de-DE" sz="2800" dirty="0" smtClean="0">
                <a:solidFill>
                  <a:srgbClr val="FFFFFF"/>
                </a:solidFill>
                <a:latin typeface="Martina" pitchFamily="2" charset="0"/>
              </a:rPr>
              <a:t>M</a:t>
            </a:r>
            <a:r>
              <a:rPr lang="de-DE" dirty="0" smtClean="0">
                <a:solidFill>
                  <a:srgbClr val="FFFFFF"/>
                </a:solidFill>
                <a:latin typeface="Martina" pitchFamily="2" charset="0"/>
              </a:rPr>
              <a:t>it dem Herzen siehst du besser </a:t>
            </a:r>
          </a:p>
          <a:p>
            <a:pPr lvl="0" algn="ctr"/>
            <a:r>
              <a:rPr lang="de-DE" dirty="0" smtClean="0">
                <a:solidFill>
                  <a:srgbClr val="FFFFFF"/>
                </a:solidFill>
                <a:latin typeface="Martina" pitchFamily="2" charset="0"/>
              </a:rPr>
              <a:t>und erkennst, was gut und wahr. </a:t>
            </a:r>
          </a:p>
          <a:p>
            <a:pPr lvl="0" algn="ctr"/>
            <a:r>
              <a:rPr lang="de-DE" dirty="0" smtClean="0">
                <a:solidFill>
                  <a:srgbClr val="FFFFFF"/>
                </a:solidFill>
                <a:latin typeface="Martina" pitchFamily="2" charset="0"/>
              </a:rPr>
              <a:t>So wird alles schöner, größer – </a:t>
            </a:r>
          </a:p>
          <a:p>
            <a:pPr lvl="0" algn="ctr"/>
            <a:r>
              <a:rPr lang="de-DE" dirty="0" smtClean="0">
                <a:solidFill>
                  <a:srgbClr val="FFFFFF"/>
                </a:solidFill>
                <a:latin typeface="Martina" pitchFamily="2" charset="0"/>
              </a:rPr>
              <a:t>Herzensaugen sehen klar! </a:t>
            </a:r>
          </a:p>
          <a:p>
            <a:pPr lvl="0" algn="ctr"/>
            <a:r>
              <a:rPr lang="de-DE" dirty="0" smtClean="0">
                <a:solidFill>
                  <a:srgbClr val="FFFFFF"/>
                </a:solidFill>
                <a:latin typeface="Martina" pitchFamily="2" charset="0"/>
              </a:rPr>
              <a:t>Kannst mehr wissen und erfahren </a:t>
            </a:r>
          </a:p>
          <a:p>
            <a:pPr lvl="0" algn="ctr"/>
            <a:r>
              <a:rPr lang="de-DE" dirty="0" smtClean="0">
                <a:solidFill>
                  <a:srgbClr val="FFFFFF"/>
                </a:solidFill>
                <a:latin typeface="Martina" pitchFamily="2" charset="0"/>
              </a:rPr>
              <a:t>und erbst Weisheit mit den Jahren. </a:t>
            </a:r>
          </a:p>
          <a:p>
            <a:pPr lvl="0" algn="ctr"/>
            <a:r>
              <a:rPr lang="de-DE" dirty="0" smtClean="0">
                <a:solidFill>
                  <a:srgbClr val="FFFFFF"/>
                </a:solidFill>
                <a:latin typeface="Martina" pitchFamily="2" charset="0"/>
              </a:rPr>
              <a:t> </a:t>
            </a:r>
          </a:p>
          <a:p>
            <a:pPr lvl="0" algn="ctr"/>
            <a:r>
              <a:rPr lang="de-DE" sz="2800" dirty="0" smtClean="0">
                <a:solidFill>
                  <a:srgbClr val="FFFFFF"/>
                </a:solidFill>
                <a:latin typeface="Martina" pitchFamily="2" charset="0"/>
              </a:rPr>
              <a:t>W</a:t>
            </a:r>
            <a:r>
              <a:rPr lang="de-DE" dirty="0" smtClean="0">
                <a:solidFill>
                  <a:srgbClr val="FFFFFF"/>
                </a:solidFill>
                <a:latin typeface="Martina" pitchFamily="2" charset="0"/>
              </a:rPr>
              <a:t>irst in Allem Wunder sehen </a:t>
            </a:r>
          </a:p>
          <a:p>
            <a:pPr lvl="0" algn="ctr"/>
            <a:r>
              <a:rPr lang="de-DE" dirty="0" smtClean="0">
                <a:solidFill>
                  <a:srgbClr val="FFFFFF"/>
                </a:solidFill>
                <a:latin typeface="Martina" pitchFamily="2" charset="0"/>
              </a:rPr>
              <a:t>und dass Gott dich stets umgibt,</a:t>
            </a:r>
          </a:p>
          <a:p>
            <a:pPr lvl="0" algn="ctr"/>
            <a:r>
              <a:rPr lang="de-DE" dirty="0" smtClean="0">
                <a:solidFill>
                  <a:srgbClr val="FFFFFF"/>
                </a:solidFill>
                <a:latin typeface="Martina" pitchFamily="2" charset="0"/>
              </a:rPr>
              <a:t>ob wir sitzen, liegen, stehen – </a:t>
            </a:r>
          </a:p>
          <a:p>
            <a:pPr lvl="0" algn="ctr"/>
            <a:r>
              <a:rPr lang="de-DE" dirty="0" smtClean="0">
                <a:solidFill>
                  <a:srgbClr val="FFFFFF"/>
                </a:solidFill>
                <a:latin typeface="Martina" pitchFamily="2" charset="0"/>
              </a:rPr>
              <a:t>jederzeit bist du geliebt. ** </a:t>
            </a:r>
          </a:p>
          <a:p>
            <a:pPr lvl="0" algn="ctr"/>
            <a:r>
              <a:rPr lang="de-DE" dirty="0" smtClean="0">
                <a:solidFill>
                  <a:srgbClr val="FFFFFF"/>
                </a:solidFill>
                <a:latin typeface="Martina" pitchFamily="2" charset="0"/>
              </a:rPr>
              <a:t>Deine Sinne können trügen, </a:t>
            </a:r>
          </a:p>
          <a:p>
            <a:pPr lvl="0" algn="ctr"/>
            <a:r>
              <a:rPr lang="de-DE" dirty="0" smtClean="0">
                <a:solidFill>
                  <a:srgbClr val="FFFFFF"/>
                </a:solidFill>
                <a:latin typeface="Martina" pitchFamily="2" charset="0"/>
              </a:rPr>
              <a:t>doch dein Herz, das kann nicht lügen!  </a:t>
            </a:r>
          </a:p>
        </p:txBody>
      </p:sp>
      <p:sp>
        <p:nvSpPr>
          <p:cNvPr id="6" name="Rechteck 5"/>
          <p:cNvSpPr/>
          <p:nvPr/>
        </p:nvSpPr>
        <p:spPr>
          <a:xfrm>
            <a:off x="1809728" y="6357958"/>
            <a:ext cx="6357982" cy="369332"/>
          </a:xfrm>
          <a:prstGeom prst="rect">
            <a:avLst/>
          </a:prstGeom>
        </p:spPr>
        <p:txBody>
          <a:bodyPr wrap="square">
            <a:spAutoFit/>
          </a:bodyPr>
          <a:lstStyle/>
          <a:p>
            <a:pPr>
              <a:buFont typeface="Arial" charset="0"/>
              <a:buChar char="•"/>
            </a:pPr>
            <a:r>
              <a:rPr lang="de-DE" sz="900" dirty="0" smtClean="0">
                <a:solidFill>
                  <a:srgbClr val="FFFFFF"/>
                </a:solidFill>
              </a:rPr>
              <a:t>        Galater 5: 14 … Denn alle Gesetze werden in einem Wort erfüllt, in dem:  "Liebe deinen Nächsten wie dich selbst.“ </a:t>
            </a:r>
          </a:p>
          <a:p>
            <a:r>
              <a:rPr lang="de-DE" sz="900" dirty="0" smtClean="0">
                <a:solidFill>
                  <a:srgbClr val="FFFFFF"/>
                </a:solidFill>
              </a:rPr>
              <a:t>**     Psalm 139: 2-5  … von allen Seiten umgibst du mich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3000"/>
            <a:lum/>
          </a:blip>
          <a:srcRect/>
          <a:stretch>
            <a:fillRect l="-20000" r="-20000"/>
          </a:stretch>
        </a:blipFill>
        <a:effectLst/>
      </p:bgPr>
    </p:bg>
    <p:spTree>
      <p:nvGrpSpPr>
        <p:cNvPr id="1" name=""/>
        <p:cNvGrpSpPr/>
        <p:nvPr/>
      </p:nvGrpSpPr>
      <p:grpSpPr>
        <a:xfrm>
          <a:off x="0" y="0"/>
          <a:ext cx="0" cy="0"/>
          <a:chOff x="0" y="0"/>
          <a:chExt cx="0" cy="0"/>
        </a:xfrm>
      </p:grpSpPr>
      <p:sp>
        <p:nvSpPr>
          <p:cNvPr id="4" name="Rechteck 3"/>
          <p:cNvSpPr/>
          <p:nvPr/>
        </p:nvSpPr>
        <p:spPr>
          <a:xfrm>
            <a:off x="200474" y="116633"/>
            <a:ext cx="5522217" cy="1012585"/>
          </a:xfrm>
          <a:prstGeom prst="rect">
            <a:avLst/>
          </a:prstGeom>
        </p:spPr>
        <p:txBody>
          <a:bodyPr wrap="square">
            <a:spAutoFit/>
          </a:bodyPr>
          <a:lstStyle/>
          <a:p>
            <a:pPr>
              <a:lnSpc>
                <a:spcPct val="115000"/>
              </a:lnSpc>
              <a:spcAft>
                <a:spcPts val="0"/>
              </a:spcAft>
            </a:pPr>
            <a:r>
              <a:rPr lang="de-DE" sz="1800" dirty="0" smtClean="0">
                <a:effectLst>
                  <a:outerShdw blurRad="38100" dist="38100" dir="2700000" algn="tl">
                    <a:srgbClr val="000000">
                      <a:alpha val="43137"/>
                    </a:srgbClr>
                  </a:outerShdw>
                </a:effectLst>
                <a:latin typeface="Martina" pitchFamily="2" charset="0"/>
                <a:ea typeface="Calibri"/>
                <a:cs typeface="Times New Roman"/>
              </a:rPr>
              <a:t>Wer nur glaubt, was er sieht, erkennt nicht, </a:t>
            </a:r>
            <a:endParaRPr lang="de-DE" sz="1100" dirty="0" smtClean="0">
              <a:effectLst>
                <a:outerShdw blurRad="38100" dist="38100" dir="2700000" algn="tl">
                  <a:srgbClr val="000000">
                    <a:alpha val="43137"/>
                  </a:srgbClr>
                </a:outerShdw>
              </a:effectLst>
              <a:latin typeface="Martina" pitchFamily="2" charset="0"/>
              <a:ea typeface="Calibri"/>
              <a:cs typeface="Times New Roman"/>
            </a:endParaRPr>
          </a:p>
          <a:p>
            <a:pPr>
              <a:lnSpc>
                <a:spcPct val="115000"/>
              </a:lnSpc>
              <a:spcAft>
                <a:spcPts val="0"/>
              </a:spcAft>
            </a:pPr>
            <a:r>
              <a:rPr lang="de-DE" sz="1800" dirty="0" smtClean="0">
                <a:effectLst>
                  <a:outerShdw blurRad="38100" dist="38100" dir="2700000" algn="tl">
                    <a:srgbClr val="000000">
                      <a:alpha val="43137"/>
                    </a:srgbClr>
                  </a:outerShdw>
                </a:effectLst>
                <a:latin typeface="Martina" pitchFamily="2" charset="0"/>
                <a:ea typeface="Calibri"/>
                <a:cs typeface="Times New Roman"/>
              </a:rPr>
              <a:t>dass wir eigentlich nur sehen, was wir glauben!</a:t>
            </a:r>
            <a:endParaRPr lang="de-DE" sz="1100" dirty="0" smtClean="0">
              <a:effectLst>
                <a:outerShdw blurRad="38100" dist="38100" dir="2700000" algn="tl">
                  <a:srgbClr val="000000">
                    <a:alpha val="43137"/>
                  </a:srgbClr>
                </a:outerShdw>
              </a:effectLst>
              <a:latin typeface="Martina" pitchFamily="2" charset="0"/>
              <a:ea typeface="Calibri"/>
              <a:cs typeface="Times New Roman"/>
            </a:endParaRPr>
          </a:p>
          <a:p>
            <a:pPr>
              <a:lnSpc>
                <a:spcPct val="115000"/>
              </a:lnSpc>
              <a:spcAft>
                <a:spcPts val="0"/>
              </a:spcAft>
            </a:pPr>
            <a:r>
              <a:rPr lang="de-DE" sz="1600" dirty="0" smtClean="0">
                <a:effectLst>
                  <a:outerShdw blurRad="38100" dist="38100" dir="2700000" algn="tl">
                    <a:srgbClr val="000000">
                      <a:alpha val="43137"/>
                    </a:srgbClr>
                  </a:outerShdw>
                </a:effectLst>
                <a:latin typeface="Martina" pitchFamily="2" charset="0"/>
                <a:ea typeface="Calibri"/>
                <a:cs typeface="Times New Roman"/>
              </a:rPr>
              <a:t> </a:t>
            </a:r>
            <a:endParaRPr lang="de-DE" sz="1100" dirty="0">
              <a:effectLst>
                <a:outerShdw blurRad="38100" dist="38100" dir="2700000" algn="tl">
                  <a:srgbClr val="000000">
                    <a:alpha val="43137"/>
                  </a:srgbClr>
                </a:outerShdw>
              </a:effectLst>
              <a:latin typeface="Martina" pitchFamily="2" charset="0"/>
              <a:ea typeface="Calibri"/>
              <a:cs typeface="Times New Roman"/>
            </a:endParaRPr>
          </a:p>
        </p:txBody>
      </p:sp>
      <p:sp>
        <p:nvSpPr>
          <p:cNvPr id="5" name="Rechteck 4"/>
          <p:cNvSpPr/>
          <p:nvPr/>
        </p:nvSpPr>
        <p:spPr>
          <a:xfrm>
            <a:off x="200472" y="928670"/>
            <a:ext cx="4466775" cy="5613845"/>
          </a:xfrm>
          <a:prstGeom prst="rect">
            <a:avLst/>
          </a:prstGeom>
        </p:spPr>
        <p:txBody>
          <a:bodyPr wrap="square">
            <a:spAutoFit/>
          </a:bodyPr>
          <a:lstStyle/>
          <a:p>
            <a:pPr>
              <a:lnSpc>
                <a:spcPct val="115000"/>
              </a:lnSpc>
              <a:spcAft>
                <a:spcPts val="0"/>
              </a:spcAft>
            </a:pPr>
            <a:r>
              <a:rPr lang="de-DE" sz="2800" dirty="0" smtClean="0">
                <a:effectLst>
                  <a:outerShdw blurRad="38100" dist="38100" dir="2700000" algn="tl">
                    <a:srgbClr val="000000">
                      <a:alpha val="43137"/>
                    </a:srgbClr>
                  </a:outerShdw>
                </a:effectLst>
                <a:latin typeface="Martina" pitchFamily="2" charset="0"/>
                <a:ea typeface="Calibri"/>
                <a:cs typeface="Times New Roman"/>
              </a:rPr>
              <a:t>W</a:t>
            </a:r>
            <a:r>
              <a:rPr lang="de-DE" sz="1600" dirty="0" smtClean="0">
                <a:effectLst>
                  <a:outerShdw blurRad="38100" dist="38100" dir="2700000" algn="tl">
                    <a:srgbClr val="000000">
                      <a:alpha val="43137"/>
                    </a:srgbClr>
                  </a:outerShdw>
                </a:effectLst>
                <a:latin typeface="Martina" pitchFamily="2" charset="0"/>
                <a:ea typeface="Calibri"/>
                <a:cs typeface="Times New Roman"/>
              </a:rPr>
              <a:t>enn du nur das glaubst, was du siehst, </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a:lnSpc>
                <a:spcPct val="115000"/>
              </a:lnSpc>
              <a:spcAft>
                <a:spcPts val="0"/>
              </a:spcAft>
            </a:pPr>
            <a:r>
              <a:rPr lang="de-DE" sz="1600" dirty="0" smtClean="0">
                <a:effectLst>
                  <a:outerShdw blurRad="38100" dist="38100" dir="2700000" algn="tl">
                    <a:srgbClr val="000000">
                      <a:alpha val="43137"/>
                    </a:srgbClr>
                  </a:outerShdw>
                </a:effectLst>
                <a:latin typeface="Martina" pitchFamily="2" charset="0"/>
                <a:ea typeface="Calibri"/>
                <a:cs typeface="Times New Roman"/>
              </a:rPr>
              <a:t>wirst du belogen !</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a:lnSpc>
                <a:spcPct val="115000"/>
              </a:lnSpc>
              <a:spcAft>
                <a:spcPts val="0"/>
              </a:spcAft>
            </a:pPr>
            <a:r>
              <a:rPr lang="de-DE" sz="1600" dirty="0" smtClean="0">
                <a:effectLst>
                  <a:outerShdw blurRad="38100" dist="38100" dir="2700000" algn="tl">
                    <a:srgbClr val="000000">
                      <a:alpha val="43137"/>
                    </a:srgbClr>
                  </a:outerShdw>
                </a:effectLst>
                <a:latin typeface="Martina" pitchFamily="2" charset="0"/>
                <a:ea typeface="Calibri"/>
                <a:cs typeface="Times New Roman"/>
              </a:rPr>
              <a:t>Ist nicht ein Eisberg so viel mehr, </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a:lnSpc>
                <a:spcPct val="115000"/>
              </a:lnSpc>
              <a:spcAft>
                <a:spcPts val="0"/>
              </a:spcAft>
            </a:pPr>
            <a:r>
              <a:rPr lang="de-DE" sz="1600" dirty="0" smtClean="0">
                <a:effectLst>
                  <a:outerShdw blurRad="38100" dist="38100" dir="2700000" algn="tl">
                    <a:srgbClr val="000000">
                      <a:alpha val="43137"/>
                    </a:srgbClr>
                  </a:outerShdw>
                </a:effectLst>
                <a:latin typeface="Martina" pitchFamily="2" charset="0"/>
                <a:ea typeface="Calibri"/>
                <a:cs typeface="Times New Roman"/>
              </a:rPr>
              <a:t>als du hier schaust?</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a:lnSpc>
                <a:spcPct val="115000"/>
              </a:lnSpc>
              <a:spcAft>
                <a:spcPts val="0"/>
              </a:spcAft>
            </a:pPr>
            <a:r>
              <a:rPr lang="de-DE" sz="1600" dirty="0" smtClean="0">
                <a:effectLst>
                  <a:outerShdw blurRad="38100" dist="38100" dir="2700000" algn="tl">
                    <a:srgbClr val="000000">
                      <a:alpha val="43137"/>
                    </a:srgbClr>
                  </a:outerShdw>
                </a:effectLst>
                <a:latin typeface="Martina" pitchFamily="2" charset="0"/>
                <a:ea typeface="Calibri"/>
                <a:cs typeface="Times New Roman"/>
              </a:rPr>
              <a:t>Wenn du nur dem traust, was verfließt, </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a:lnSpc>
                <a:spcPct val="115000"/>
              </a:lnSpc>
              <a:spcAft>
                <a:spcPts val="0"/>
              </a:spcAft>
            </a:pPr>
            <a:r>
              <a:rPr lang="de-DE" sz="1600" dirty="0" smtClean="0">
                <a:effectLst>
                  <a:outerShdw blurRad="38100" dist="38100" dir="2700000" algn="tl">
                    <a:srgbClr val="000000">
                      <a:alpha val="43137"/>
                    </a:srgbClr>
                  </a:outerShdw>
                </a:effectLst>
                <a:latin typeface="Martina" pitchFamily="2" charset="0"/>
                <a:ea typeface="Calibri"/>
                <a:cs typeface="Times New Roman"/>
              </a:rPr>
              <a:t>bist du betrogen ! </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a:lnSpc>
                <a:spcPct val="115000"/>
              </a:lnSpc>
              <a:spcAft>
                <a:spcPts val="0"/>
              </a:spcAft>
            </a:pPr>
            <a:r>
              <a:rPr lang="de-DE" sz="1600" dirty="0" smtClean="0">
                <a:effectLst>
                  <a:outerShdw blurRad="38100" dist="38100" dir="2700000" algn="tl">
                    <a:srgbClr val="000000">
                      <a:alpha val="43137"/>
                    </a:srgbClr>
                  </a:outerShdw>
                </a:effectLst>
                <a:latin typeface="Martina" pitchFamily="2" charset="0"/>
                <a:ea typeface="Calibri"/>
                <a:cs typeface="Times New Roman"/>
              </a:rPr>
              <a:t>Dann ist es so, als ob dein Haus </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a:lnSpc>
                <a:spcPct val="115000"/>
              </a:lnSpc>
              <a:spcAft>
                <a:spcPts val="0"/>
              </a:spcAft>
            </a:pPr>
            <a:r>
              <a:rPr lang="de-DE" sz="1600" dirty="0" smtClean="0">
                <a:effectLst>
                  <a:outerShdw blurRad="38100" dist="38100" dir="2700000" algn="tl">
                    <a:srgbClr val="000000">
                      <a:alpha val="43137"/>
                    </a:srgbClr>
                  </a:outerShdw>
                </a:effectLst>
                <a:latin typeface="Martina" pitchFamily="2" charset="0"/>
                <a:ea typeface="Calibri"/>
                <a:cs typeface="Times New Roman"/>
              </a:rPr>
              <a:t>auf Sand du baust.</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a:lnSpc>
                <a:spcPct val="115000"/>
              </a:lnSpc>
              <a:spcAft>
                <a:spcPts val="0"/>
              </a:spcAft>
            </a:pPr>
            <a:r>
              <a:rPr lang="de-DE" sz="1600" dirty="0" smtClean="0">
                <a:effectLst>
                  <a:outerShdw blurRad="38100" dist="38100" dir="2700000" algn="tl">
                    <a:srgbClr val="000000">
                      <a:alpha val="43137"/>
                    </a:srgbClr>
                  </a:outerShdw>
                </a:effectLst>
                <a:latin typeface="Martina" pitchFamily="2" charset="0"/>
                <a:ea typeface="Calibri"/>
                <a:cs typeface="Times New Roman"/>
              </a:rPr>
              <a:t> </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a:lnSpc>
                <a:spcPct val="115000"/>
              </a:lnSpc>
              <a:spcAft>
                <a:spcPts val="0"/>
              </a:spcAft>
            </a:pPr>
            <a:r>
              <a:rPr lang="de-DE" sz="2800" dirty="0" smtClean="0">
                <a:effectLst>
                  <a:outerShdw blurRad="38100" dist="38100" dir="2700000" algn="tl">
                    <a:srgbClr val="000000">
                      <a:alpha val="43137"/>
                    </a:srgbClr>
                  </a:outerShdw>
                </a:effectLst>
                <a:latin typeface="Martina" pitchFamily="2" charset="0"/>
                <a:ea typeface="Calibri"/>
                <a:cs typeface="Times New Roman"/>
              </a:rPr>
              <a:t>D</a:t>
            </a:r>
            <a:r>
              <a:rPr lang="de-DE" sz="1600" dirty="0" smtClean="0">
                <a:effectLst>
                  <a:outerShdw blurRad="38100" dist="38100" dir="2700000" algn="tl">
                    <a:srgbClr val="000000">
                      <a:alpha val="43137"/>
                    </a:srgbClr>
                  </a:outerShdw>
                </a:effectLst>
                <a:latin typeface="Martina" pitchFamily="2" charset="0"/>
                <a:ea typeface="Calibri"/>
                <a:cs typeface="Times New Roman"/>
              </a:rPr>
              <a:t>ein Auge sieht zwar sehr viel mehr</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a:lnSpc>
                <a:spcPct val="115000"/>
              </a:lnSpc>
              <a:spcAft>
                <a:spcPts val="0"/>
              </a:spcAft>
            </a:pPr>
            <a:r>
              <a:rPr lang="de-DE" sz="1600" dirty="0" smtClean="0">
                <a:effectLst>
                  <a:outerShdw blurRad="38100" dist="38100" dir="2700000" algn="tl">
                    <a:srgbClr val="000000">
                      <a:alpha val="43137"/>
                    </a:srgbClr>
                  </a:outerShdw>
                </a:effectLst>
                <a:latin typeface="Martina" pitchFamily="2" charset="0"/>
                <a:ea typeface="Calibri"/>
                <a:cs typeface="Times New Roman"/>
              </a:rPr>
              <a:t>als du hier wahrnimmst,</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a:lnSpc>
                <a:spcPct val="115000"/>
              </a:lnSpc>
              <a:spcAft>
                <a:spcPts val="0"/>
              </a:spcAft>
            </a:pPr>
            <a:r>
              <a:rPr lang="de-DE" sz="1600" dirty="0" smtClean="0">
                <a:effectLst>
                  <a:outerShdw blurRad="38100" dist="38100" dir="2700000" algn="tl">
                    <a:srgbClr val="000000">
                      <a:alpha val="43137"/>
                    </a:srgbClr>
                  </a:outerShdw>
                </a:effectLst>
                <a:latin typeface="Martina" pitchFamily="2" charset="0"/>
                <a:ea typeface="Calibri"/>
                <a:cs typeface="Times New Roman"/>
              </a:rPr>
              <a:t>weil du nur das als wahr erlebst </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a:lnSpc>
                <a:spcPct val="115000"/>
              </a:lnSpc>
              <a:spcAft>
                <a:spcPts val="0"/>
              </a:spcAft>
            </a:pPr>
            <a:r>
              <a:rPr lang="de-DE" sz="1600" dirty="0" smtClean="0">
                <a:effectLst>
                  <a:outerShdw blurRad="38100" dist="38100" dir="2700000" algn="tl">
                    <a:srgbClr val="000000">
                      <a:alpha val="43137"/>
                    </a:srgbClr>
                  </a:outerShdw>
                </a:effectLst>
                <a:latin typeface="Martina" pitchFamily="2" charset="0"/>
                <a:ea typeface="Calibri"/>
                <a:cs typeface="Times New Roman"/>
              </a:rPr>
              <a:t>was du auch glaubst.</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a:lnSpc>
                <a:spcPct val="115000"/>
              </a:lnSpc>
              <a:spcAft>
                <a:spcPts val="0"/>
              </a:spcAft>
            </a:pPr>
            <a:r>
              <a:rPr lang="de-DE" sz="1600" dirty="0" smtClean="0">
                <a:effectLst>
                  <a:outerShdw blurRad="38100" dist="38100" dir="2700000" algn="tl">
                    <a:srgbClr val="000000">
                      <a:alpha val="43137"/>
                    </a:srgbClr>
                  </a:outerShdw>
                </a:effectLst>
                <a:latin typeface="Martina" pitchFamily="2" charset="0"/>
                <a:ea typeface="Calibri"/>
                <a:cs typeface="Times New Roman"/>
              </a:rPr>
              <a:t>Doch alle Sinne zeigen dir    </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a:lnSpc>
                <a:spcPct val="115000"/>
              </a:lnSpc>
              <a:spcAft>
                <a:spcPts val="0"/>
              </a:spcAft>
            </a:pPr>
            <a:r>
              <a:rPr lang="de-DE" sz="1600" dirty="0" smtClean="0">
                <a:effectLst>
                  <a:outerShdw blurRad="38100" dist="38100" dir="2700000" algn="tl">
                    <a:srgbClr val="000000">
                      <a:alpha val="43137"/>
                    </a:srgbClr>
                  </a:outerShdw>
                </a:effectLst>
                <a:latin typeface="Martina" pitchFamily="2" charset="0"/>
                <a:ea typeface="Calibri"/>
                <a:cs typeface="Times New Roman"/>
              </a:rPr>
              <a:t>nur was du annimmst,</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a:lnSpc>
                <a:spcPct val="115000"/>
              </a:lnSpc>
              <a:spcAft>
                <a:spcPts val="0"/>
              </a:spcAft>
            </a:pPr>
            <a:r>
              <a:rPr lang="de-DE" sz="1600" dirty="0" smtClean="0">
                <a:effectLst>
                  <a:outerShdw blurRad="38100" dist="38100" dir="2700000" algn="tl">
                    <a:srgbClr val="000000">
                      <a:alpha val="43137"/>
                    </a:srgbClr>
                  </a:outerShdw>
                </a:effectLst>
                <a:latin typeface="Martina" pitchFamily="2" charset="0"/>
                <a:ea typeface="Calibri"/>
                <a:cs typeface="Times New Roman"/>
              </a:rPr>
              <a:t>weil dein Gehirn nur das erfährt,</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a:lnSpc>
                <a:spcPct val="115000"/>
              </a:lnSpc>
              <a:spcAft>
                <a:spcPts val="0"/>
              </a:spcAft>
            </a:pPr>
            <a:r>
              <a:rPr lang="de-DE" sz="1600" dirty="0" smtClean="0">
                <a:effectLst>
                  <a:outerShdw blurRad="38100" dist="38100" dir="2700000" algn="tl">
                    <a:srgbClr val="000000">
                      <a:alpha val="43137"/>
                    </a:srgbClr>
                  </a:outerShdw>
                </a:effectLst>
                <a:latin typeface="Martina" pitchFamily="2" charset="0"/>
                <a:ea typeface="Calibri"/>
                <a:cs typeface="Times New Roman"/>
              </a:rPr>
              <a:t>was du erlaubst. *</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a:lnSpc>
                <a:spcPct val="115000"/>
              </a:lnSpc>
              <a:spcAft>
                <a:spcPts val="0"/>
              </a:spcAft>
            </a:pPr>
            <a:r>
              <a:rPr lang="de-DE" sz="1600" dirty="0" smtClean="0">
                <a:effectLst>
                  <a:outerShdw blurRad="38100" dist="38100" dir="2700000" algn="tl">
                    <a:srgbClr val="000000">
                      <a:alpha val="43137"/>
                    </a:srgbClr>
                  </a:outerShdw>
                </a:effectLst>
                <a:latin typeface="Martina" pitchFamily="2" charset="0"/>
                <a:ea typeface="Calibri"/>
                <a:cs typeface="Times New Roman"/>
              </a:rPr>
              <a:t> </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p:txBody>
      </p:sp>
      <p:sp>
        <p:nvSpPr>
          <p:cNvPr id="6" name="Rechteck 5"/>
          <p:cNvSpPr/>
          <p:nvPr/>
        </p:nvSpPr>
        <p:spPr>
          <a:xfrm>
            <a:off x="4227791" y="938084"/>
            <a:ext cx="4511423" cy="5262979"/>
          </a:xfrm>
          <a:prstGeom prst="rect">
            <a:avLst/>
          </a:prstGeom>
        </p:spPr>
        <p:txBody>
          <a:bodyPr wrap="square">
            <a:spAutoFit/>
          </a:bodyPr>
          <a:lstStyle/>
          <a:p>
            <a:pPr lvl="0">
              <a:lnSpc>
                <a:spcPct val="115000"/>
              </a:lnSpc>
            </a:pPr>
            <a:r>
              <a:rPr lang="de-DE" sz="2800" dirty="0" smtClean="0">
                <a:effectLst>
                  <a:outerShdw blurRad="38100" dist="38100" dir="2700000" algn="tl">
                    <a:srgbClr val="000000">
                      <a:alpha val="43137"/>
                    </a:srgbClr>
                  </a:outerShdw>
                </a:effectLst>
                <a:latin typeface="Martina" pitchFamily="2" charset="0"/>
                <a:ea typeface="Calibri"/>
                <a:cs typeface="Times New Roman"/>
              </a:rPr>
              <a:t>W</a:t>
            </a:r>
            <a:r>
              <a:rPr lang="de-DE" sz="1600" dirty="0" smtClean="0">
                <a:effectLst>
                  <a:outerShdw blurRad="38100" dist="38100" dir="2700000" algn="tl">
                    <a:srgbClr val="000000">
                      <a:alpha val="43137"/>
                    </a:srgbClr>
                  </a:outerShdw>
                </a:effectLst>
                <a:latin typeface="Martina" pitchFamily="2" charset="0"/>
                <a:ea typeface="Calibri"/>
                <a:cs typeface="Times New Roman"/>
              </a:rPr>
              <a:t>ir merken nicht, dass wir die Welt</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lvl="0">
              <a:lnSpc>
                <a:spcPct val="115000"/>
              </a:lnSpc>
            </a:pPr>
            <a:r>
              <a:rPr lang="de-DE" sz="1600" dirty="0" smtClean="0">
                <a:effectLst>
                  <a:outerShdw blurRad="38100" dist="38100" dir="2700000" algn="tl">
                    <a:srgbClr val="000000">
                      <a:alpha val="43137"/>
                    </a:srgbClr>
                  </a:outerShdw>
                </a:effectLst>
                <a:latin typeface="Martina" pitchFamily="2" charset="0"/>
                <a:ea typeface="Calibri"/>
                <a:cs typeface="Times New Roman"/>
              </a:rPr>
              <a:t>interpretieren!  *</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lvl="0">
              <a:lnSpc>
                <a:spcPct val="115000"/>
              </a:lnSpc>
            </a:pPr>
            <a:r>
              <a:rPr lang="de-DE" sz="1600" dirty="0" smtClean="0">
                <a:effectLst>
                  <a:outerShdw blurRad="38100" dist="38100" dir="2700000" algn="tl">
                    <a:srgbClr val="000000">
                      <a:alpha val="43137"/>
                    </a:srgbClr>
                  </a:outerShdw>
                </a:effectLst>
                <a:latin typeface="Martina" pitchFamily="2" charset="0"/>
                <a:ea typeface="Calibri"/>
                <a:cs typeface="Times New Roman"/>
              </a:rPr>
              <a:t>Doch wenn du`s  weißt, dann schaust du viel </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lvl="0">
              <a:lnSpc>
                <a:spcPct val="115000"/>
              </a:lnSpc>
            </a:pPr>
            <a:r>
              <a:rPr lang="de-DE" sz="1600" dirty="0" smtClean="0">
                <a:effectLst>
                  <a:outerShdw blurRad="38100" dist="38100" dir="2700000" algn="tl">
                    <a:srgbClr val="000000">
                      <a:alpha val="43137"/>
                    </a:srgbClr>
                  </a:outerShdw>
                </a:effectLst>
                <a:latin typeface="Martina" pitchFamily="2" charset="0"/>
                <a:ea typeface="Calibri"/>
                <a:cs typeface="Times New Roman"/>
              </a:rPr>
              <a:t>bewusster hin.</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lvl="0">
              <a:lnSpc>
                <a:spcPct val="115000"/>
              </a:lnSpc>
            </a:pPr>
            <a:r>
              <a:rPr lang="de-DE" sz="1600" dirty="0" smtClean="0">
                <a:effectLst>
                  <a:outerShdw blurRad="38100" dist="38100" dir="2700000" algn="tl">
                    <a:srgbClr val="000000">
                      <a:alpha val="43137"/>
                    </a:srgbClr>
                  </a:outerShdw>
                </a:effectLst>
                <a:latin typeface="Martina" pitchFamily="2" charset="0"/>
                <a:ea typeface="Calibri"/>
                <a:cs typeface="Times New Roman"/>
              </a:rPr>
              <a:t>Du wirst zwar Schein und Illusion</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lvl="0">
              <a:lnSpc>
                <a:spcPct val="115000"/>
              </a:lnSpc>
            </a:pPr>
            <a:r>
              <a:rPr lang="de-DE" sz="1600" dirty="0" smtClean="0">
                <a:effectLst>
                  <a:outerShdw blurRad="38100" dist="38100" dir="2700000" algn="tl">
                    <a:srgbClr val="000000">
                      <a:alpha val="43137"/>
                    </a:srgbClr>
                  </a:outerShdw>
                </a:effectLst>
                <a:latin typeface="Martina" pitchFamily="2" charset="0"/>
                <a:ea typeface="Calibri"/>
                <a:cs typeface="Times New Roman"/>
              </a:rPr>
              <a:t>dadurch verlieren,</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lvl="0">
              <a:lnSpc>
                <a:spcPct val="115000"/>
              </a:lnSpc>
            </a:pPr>
            <a:r>
              <a:rPr lang="de-DE" sz="1600" dirty="0" smtClean="0">
                <a:effectLst>
                  <a:outerShdw blurRad="38100" dist="38100" dir="2700000" algn="tl">
                    <a:srgbClr val="000000">
                      <a:alpha val="43137"/>
                    </a:srgbClr>
                  </a:outerShdw>
                </a:effectLst>
                <a:latin typeface="Martina" pitchFamily="2" charset="0"/>
                <a:ea typeface="Calibri"/>
                <a:cs typeface="Times New Roman"/>
              </a:rPr>
              <a:t>doch wird Erkenntnis und Vision</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lvl="0">
              <a:lnSpc>
                <a:spcPct val="115000"/>
              </a:lnSpc>
            </a:pPr>
            <a:r>
              <a:rPr lang="de-DE" sz="1600" dirty="0" smtClean="0">
                <a:effectLst>
                  <a:outerShdw blurRad="38100" dist="38100" dir="2700000" algn="tl">
                    <a:srgbClr val="000000">
                      <a:alpha val="43137"/>
                    </a:srgbClr>
                  </a:outerShdw>
                </a:effectLst>
                <a:latin typeface="Martina" pitchFamily="2" charset="0"/>
                <a:ea typeface="Calibri"/>
                <a:cs typeface="Times New Roman"/>
              </a:rPr>
              <a:t>dann dein Gewinn !</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lvl="0">
              <a:lnSpc>
                <a:spcPct val="115000"/>
              </a:lnSpc>
            </a:pPr>
            <a:r>
              <a:rPr lang="de-DE" sz="1600" dirty="0" smtClean="0">
                <a:effectLst>
                  <a:outerShdw blurRad="38100" dist="38100" dir="2700000" algn="tl">
                    <a:srgbClr val="000000">
                      <a:alpha val="43137"/>
                    </a:srgbClr>
                  </a:outerShdw>
                </a:effectLst>
                <a:latin typeface="Martina" pitchFamily="2" charset="0"/>
                <a:ea typeface="Calibri"/>
                <a:cs typeface="Times New Roman"/>
              </a:rPr>
              <a:t> </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lvl="0">
              <a:lnSpc>
                <a:spcPct val="115000"/>
              </a:lnSpc>
            </a:pPr>
            <a:r>
              <a:rPr lang="de-DE" sz="2800" dirty="0" smtClean="0">
                <a:effectLst>
                  <a:outerShdw blurRad="38100" dist="38100" dir="2700000" algn="tl">
                    <a:srgbClr val="000000">
                      <a:alpha val="43137"/>
                    </a:srgbClr>
                  </a:outerShdw>
                </a:effectLst>
                <a:latin typeface="Martina" pitchFamily="2" charset="0"/>
                <a:ea typeface="Calibri"/>
                <a:cs typeface="Times New Roman"/>
              </a:rPr>
              <a:t>W</a:t>
            </a:r>
            <a:r>
              <a:rPr lang="de-DE" sz="1600" dirty="0" smtClean="0">
                <a:effectLst>
                  <a:outerShdw blurRad="38100" dist="38100" dir="2700000" algn="tl">
                    <a:srgbClr val="000000">
                      <a:alpha val="43137"/>
                    </a:srgbClr>
                  </a:outerShdw>
                </a:effectLst>
                <a:latin typeface="Martina" pitchFamily="2" charset="0"/>
                <a:ea typeface="Calibri"/>
                <a:cs typeface="Times New Roman"/>
              </a:rPr>
              <a:t>o einst die Illusion getäuscht</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lvl="0">
              <a:lnSpc>
                <a:spcPct val="115000"/>
              </a:lnSpc>
            </a:pPr>
            <a:r>
              <a:rPr lang="de-DE" sz="1600" dirty="0" smtClean="0">
                <a:effectLst>
                  <a:outerShdw blurRad="38100" dist="38100" dir="2700000" algn="tl">
                    <a:srgbClr val="000000">
                      <a:alpha val="43137"/>
                    </a:srgbClr>
                  </a:outerShdw>
                </a:effectLst>
                <a:latin typeface="Martina" pitchFamily="2" charset="0"/>
                <a:ea typeface="Calibri"/>
                <a:cs typeface="Times New Roman"/>
              </a:rPr>
              <a:t>liebst du nun Klarheit;</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lvl="0">
              <a:lnSpc>
                <a:spcPct val="115000"/>
              </a:lnSpc>
            </a:pPr>
            <a:r>
              <a:rPr lang="de-DE" sz="1600" dirty="0" smtClean="0">
                <a:effectLst>
                  <a:outerShdw blurRad="38100" dist="38100" dir="2700000" algn="tl">
                    <a:srgbClr val="000000">
                      <a:alpha val="43137"/>
                    </a:srgbClr>
                  </a:outerShdw>
                </a:effectLst>
                <a:latin typeface="Martina" pitchFamily="2" charset="0"/>
                <a:ea typeface="Calibri"/>
                <a:cs typeface="Times New Roman"/>
              </a:rPr>
              <a:t>erkennst jetzt mehr und immer tiefer </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lvl="0">
              <a:lnSpc>
                <a:spcPct val="115000"/>
              </a:lnSpc>
            </a:pPr>
            <a:r>
              <a:rPr lang="de-DE" sz="1600" dirty="0" smtClean="0">
                <a:effectLst>
                  <a:outerShdw blurRad="38100" dist="38100" dir="2700000" algn="tl">
                    <a:srgbClr val="000000">
                      <a:alpha val="43137"/>
                    </a:srgbClr>
                  </a:outerShdw>
                </a:effectLst>
                <a:latin typeface="Martina" pitchFamily="2" charset="0"/>
                <a:ea typeface="Calibri"/>
                <a:cs typeface="Times New Roman"/>
              </a:rPr>
              <a:t>aller Dinge Grund.</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lvl="0">
              <a:lnSpc>
                <a:spcPct val="115000"/>
              </a:lnSpc>
            </a:pPr>
            <a:r>
              <a:rPr lang="de-DE" sz="1600" dirty="0" smtClean="0">
                <a:effectLst>
                  <a:outerShdw blurRad="38100" dist="38100" dir="2700000" algn="tl">
                    <a:srgbClr val="000000">
                      <a:alpha val="43137"/>
                    </a:srgbClr>
                  </a:outerShdw>
                </a:effectLst>
                <a:latin typeface="Martina" pitchFamily="2" charset="0"/>
                <a:ea typeface="Calibri"/>
                <a:cs typeface="Times New Roman"/>
              </a:rPr>
              <a:t>Und wo einst Unglaube gescheut </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lvl="0">
              <a:lnSpc>
                <a:spcPct val="115000"/>
              </a:lnSpc>
            </a:pPr>
            <a:r>
              <a:rPr lang="de-DE" sz="1600" dirty="0" smtClean="0">
                <a:effectLst>
                  <a:outerShdw blurRad="38100" dist="38100" dir="2700000" algn="tl">
                    <a:srgbClr val="000000">
                      <a:alpha val="43137"/>
                    </a:srgbClr>
                  </a:outerShdw>
                </a:effectLst>
                <a:latin typeface="Martina" pitchFamily="2" charset="0"/>
                <a:ea typeface="Calibri"/>
                <a:cs typeface="Times New Roman"/>
              </a:rPr>
              <a:t>das Licht der Wahrheit</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lvl="0">
              <a:lnSpc>
                <a:spcPct val="115000"/>
              </a:lnSpc>
            </a:pPr>
            <a:r>
              <a:rPr lang="de-DE" sz="1600" dirty="0" smtClean="0">
                <a:effectLst>
                  <a:outerShdw blurRad="38100" dist="38100" dir="2700000" algn="tl">
                    <a:srgbClr val="000000">
                      <a:alpha val="43137"/>
                    </a:srgbClr>
                  </a:outerShdw>
                </a:effectLst>
                <a:latin typeface="Martina" pitchFamily="2" charset="0"/>
                <a:ea typeface="Calibri"/>
                <a:cs typeface="Times New Roman"/>
              </a:rPr>
              <a:t>regiert jetzt Glaube, Liebe, Licht, </a:t>
            </a:r>
            <a:endParaRPr lang="de-DE" sz="1200" dirty="0" smtClean="0">
              <a:effectLst>
                <a:outerShdw blurRad="38100" dist="38100" dir="2700000" algn="tl">
                  <a:srgbClr val="000000">
                    <a:alpha val="43137"/>
                  </a:srgbClr>
                </a:outerShdw>
              </a:effectLst>
              <a:latin typeface="Martina" pitchFamily="2" charset="0"/>
              <a:ea typeface="Calibri"/>
              <a:cs typeface="Times New Roman"/>
            </a:endParaRPr>
          </a:p>
          <a:p>
            <a:pPr lvl="0"/>
            <a:r>
              <a:rPr lang="de-DE" sz="1600" dirty="0" smtClean="0">
                <a:effectLst>
                  <a:outerShdw blurRad="38100" dist="38100" dir="2700000" algn="tl">
                    <a:srgbClr val="000000">
                      <a:alpha val="43137"/>
                    </a:srgbClr>
                  </a:outerShdw>
                </a:effectLst>
                <a:latin typeface="Martina" pitchFamily="2" charset="0"/>
                <a:ea typeface="Calibri"/>
                <a:cs typeface="Times New Roman"/>
              </a:rPr>
              <a:t>von Stund´ zu Stund´. </a:t>
            </a:r>
            <a:endParaRPr lang="de-DE" sz="1800" dirty="0">
              <a:effectLst>
                <a:outerShdw blurRad="38100" dist="38100" dir="2700000" algn="tl">
                  <a:srgbClr val="000000">
                    <a:alpha val="43137"/>
                  </a:srgbClr>
                </a:outerShdw>
              </a:effectLst>
              <a:latin typeface="Martina" pitchFamily="2" charset="0"/>
            </a:endParaRPr>
          </a:p>
        </p:txBody>
      </p:sp>
      <p:sp>
        <p:nvSpPr>
          <p:cNvPr id="8" name="Textfeld 7"/>
          <p:cNvSpPr txBox="1"/>
          <p:nvPr/>
        </p:nvSpPr>
        <p:spPr>
          <a:xfrm>
            <a:off x="7691781" y="6581001"/>
            <a:ext cx="1904689" cy="276999"/>
          </a:xfrm>
          <a:prstGeom prst="rect">
            <a:avLst/>
          </a:prstGeom>
          <a:noFill/>
        </p:spPr>
        <p:txBody>
          <a:bodyPr wrap="none" rtlCol="0">
            <a:spAutoFit/>
          </a:bodyPr>
          <a:lstStyle/>
          <a:p>
            <a:r>
              <a:rPr lang="de-DE" sz="1200" dirty="0" smtClean="0">
                <a:effectLst>
                  <a:outerShdw blurRad="38100" dist="38100" dir="2700000" algn="tl">
                    <a:srgbClr val="000000">
                      <a:alpha val="43137"/>
                    </a:srgbClr>
                  </a:outerShdw>
                </a:effectLst>
                <a:latin typeface="Martina" pitchFamily="2" charset="0"/>
                <a:ea typeface="Calibri"/>
                <a:cs typeface="Times New Roman"/>
              </a:rPr>
              <a:t>Armin Brech, 8. Aug. 2013</a:t>
            </a:r>
          </a:p>
        </p:txBody>
      </p:sp>
      <p:sp>
        <p:nvSpPr>
          <p:cNvPr id="10" name="Textfeld 9"/>
          <p:cNvSpPr txBox="1"/>
          <p:nvPr/>
        </p:nvSpPr>
        <p:spPr>
          <a:xfrm>
            <a:off x="272480" y="6427115"/>
            <a:ext cx="6336704" cy="430887"/>
          </a:xfrm>
          <a:prstGeom prst="rect">
            <a:avLst/>
          </a:prstGeom>
          <a:noFill/>
        </p:spPr>
        <p:txBody>
          <a:bodyPr wrap="square" rtlCol="0">
            <a:spAutoFit/>
          </a:bodyPr>
          <a:lstStyle/>
          <a:p>
            <a:r>
              <a:rPr lang="de-DE" sz="1100" dirty="0" smtClean="0">
                <a:ea typeface="Times New Roman"/>
                <a:cs typeface="Times New Roman"/>
              </a:rPr>
              <a:t>* Prof. Dr. Wolf Singer vom Max Planck Institut für Hirnforschung Frankfurt  (auf youtube)</a:t>
            </a:r>
          </a:p>
          <a:p>
            <a:r>
              <a:rPr lang="de-DE" sz="1100" dirty="0" smtClean="0">
                <a:ea typeface="Times New Roman"/>
                <a:cs typeface="Times New Roman"/>
                <a:hlinkClick r:id="rId3"/>
              </a:rPr>
              <a:t>   http://akademieintegra.wordpress.com/2010/10/04/was-ist-realitat-eine-illusion-des-gehirns/</a:t>
            </a:r>
            <a:endParaRPr lang="de-DE" sz="11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5000" b="-15000"/>
          </a:stretch>
        </a:blipFill>
        <a:effectLst/>
      </p:bgPr>
    </p:bg>
    <p:spTree>
      <p:nvGrpSpPr>
        <p:cNvPr id="1" name=""/>
        <p:cNvGrpSpPr/>
        <p:nvPr/>
      </p:nvGrpSpPr>
      <p:grpSpPr>
        <a:xfrm>
          <a:off x="0" y="0"/>
          <a:ext cx="0" cy="0"/>
          <a:chOff x="0" y="0"/>
          <a:chExt cx="0" cy="0"/>
        </a:xfrm>
      </p:grpSpPr>
      <p:sp>
        <p:nvSpPr>
          <p:cNvPr id="4" name="Textfeld 3"/>
          <p:cNvSpPr txBox="1"/>
          <p:nvPr/>
        </p:nvSpPr>
        <p:spPr>
          <a:xfrm>
            <a:off x="128465" y="6627168"/>
            <a:ext cx="2024913" cy="230832"/>
          </a:xfrm>
          <a:prstGeom prst="rect">
            <a:avLst/>
          </a:prstGeom>
          <a:noFill/>
        </p:spPr>
        <p:txBody>
          <a:bodyPr wrap="none" rtlCol="0">
            <a:spAutoFit/>
          </a:bodyPr>
          <a:lstStyle/>
          <a:p>
            <a:r>
              <a:rPr lang="de-DE" sz="900" dirty="0" smtClean="0">
                <a:latin typeface="Arial" pitchFamily="34" charset="0"/>
                <a:cs typeface="Arial" pitchFamily="34" charset="0"/>
              </a:rPr>
              <a:t>Foto:  Michael Brech  -  Neuseeland</a:t>
            </a:r>
            <a:endParaRPr lang="de-DE" sz="900" dirty="0">
              <a:latin typeface="Arial" pitchFamily="34" charset="0"/>
              <a:cs typeface="Arial" pitchFamily="34" charset="0"/>
            </a:endParaRPr>
          </a:p>
        </p:txBody>
      </p:sp>
      <p:sp>
        <p:nvSpPr>
          <p:cNvPr id="2052" name="Rectangle 4"/>
          <p:cNvSpPr>
            <a:spLocks noChangeArrowheads="1"/>
          </p:cNvSpPr>
          <p:nvPr/>
        </p:nvSpPr>
        <p:spPr bwMode="auto">
          <a:xfrm>
            <a:off x="-447599" y="2082125"/>
            <a:ext cx="4088904" cy="3847207"/>
          </a:xfrm>
          <a:prstGeom prst="rect">
            <a:avLst/>
          </a:prstGeom>
          <a:noFill/>
          <a:ln w="9525">
            <a:noFill/>
            <a:miter lim="800000"/>
            <a:headEnd/>
            <a:tailEnd/>
          </a:ln>
          <a:effectLst>
            <a:outerShdw blurRad="25400" dist="25400" dir="2700000" algn="tl" rotWithShape="0">
              <a:schemeClr val="tx1">
                <a:alpha val="90000"/>
              </a:scheme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W</a:t>
            </a: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enn dir die Sonne wieder lacht</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nach Sturm und Regen –</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wenn endlich Heilung dir geschieht</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nach Schmerz und Leid.</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Wenn du nach langer dunkler Nacht</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erwachst im Segen,</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und wenn die Liebe neu erblüht</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nach Einsamkeit –</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a:t>
            </a: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ann hat dich wieder   </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die Liebe zart getroffen,  </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sie kommt hernieder</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mit starkem Trost und Freud`.  </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Du singst dann Lieder     </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vom Leben und vom Hoffen  </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und schwingst dich auf   </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aus  aller Traurigkeit.     </a:t>
            </a:r>
            <a:endParaRPr kumimoji="0" lang="de-DE" sz="18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p:txBody>
      </p:sp>
      <p:sp>
        <p:nvSpPr>
          <p:cNvPr id="2053" name="Rectangle 5"/>
          <p:cNvSpPr>
            <a:spLocks noChangeArrowheads="1"/>
          </p:cNvSpPr>
          <p:nvPr/>
        </p:nvSpPr>
        <p:spPr bwMode="auto">
          <a:xfrm>
            <a:off x="3008784" y="2062375"/>
            <a:ext cx="3672408" cy="3847207"/>
          </a:xfrm>
          <a:prstGeom prst="rect">
            <a:avLst/>
          </a:prstGeom>
          <a:noFill/>
          <a:ln w="9525">
            <a:noFill/>
            <a:miter lim="800000"/>
            <a:headEnd/>
            <a:tailEnd/>
          </a:ln>
          <a:effectLst>
            <a:outerShdw blurRad="25400" dist="25400" dir="2700000" algn="tl" rotWithShape="0">
              <a:prstClr val="black">
                <a:alpha val="9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a:t>
            </a: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enn dieser Trost erfüllt dein Herz</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und stärkt die Glieder.</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Die Macht der Liebe ist dir nah</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und gibt dir Mut.</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Bald ist`s vorbei mit Not und Schmerz</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und du weißt wieder :</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„Bin nie allein - jemand ist da -</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alles  wird  gut“ !</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W</a:t>
            </a: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ill dich die Hitze </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der Prüfungen erschrecken -</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fühlst dich verlassen,</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siehst nicht, wie`s weiter geht,</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wird Gott in Kürze</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dein Herz mit Trost erwecken</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Vertraun zu fassen,</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denn Er kommt nie zu spät!</a:t>
            </a:r>
            <a:endParaRPr kumimoji="0" lang="de-DE" sz="18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p:txBody>
      </p:sp>
      <p:sp>
        <p:nvSpPr>
          <p:cNvPr id="2054" name="Rectangle 6"/>
          <p:cNvSpPr>
            <a:spLocks noChangeArrowheads="1"/>
          </p:cNvSpPr>
          <p:nvPr/>
        </p:nvSpPr>
        <p:spPr bwMode="auto">
          <a:xfrm>
            <a:off x="6264696" y="2062375"/>
            <a:ext cx="3944888" cy="3847207"/>
          </a:xfrm>
          <a:prstGeom prst="rect">
            <a:avLst/>
          </a:prstGeom>
          <a:noFill/>
          <a:ln w="9525">
            <a:noFill/>
            <a:miter lim="800000"/>
            <a:headEnd/>
            <a:tailEnd/>
          </a:ln>
          <a:effectLst>
            <a:outerShdw blurRad="25400" dist="25400" dir="2700000" algn="tl" rotWithShape="0">
              <a:prstClr val="black">
                <a:alpha val="9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a:t>
            </a: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er stärkste Trost - die  größte Kraft</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für dich auf Erden</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wodurch die schönsten </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aller Schätze werden dein -</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ist,  was die Liebe in dir schafft</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und hier lässt werden -</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ist,  dass du umgestaltet wirst,</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um heil zu sein!</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a:t>
            </a: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ann schenkst auch du Trost -</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bist Hilfe, Kraft und Segen -</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bist Licht und Liebe </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in dieser Erdenfrist!</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Dein Glück ist groß</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auf allen deinen Wegen, </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und du wirst der sein, </a:t>
            </a:r>
            <a:endParaRPr kumimoji="0" lang="de-DE" sz="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der du auch wirklich bist.</a:t>
            </a:r>
            <a:endParaRPr kumimoji="0" lang="de-DE" sz="18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ndParaRPr>
          </a:p>
        </p:txBody>
      </p:sp>
      <p:sp>
        <p:nvSpPr>
          <p:cNvPr id="12" name="Rechteck 11"/>
          <p:cNvSpPr/>
          <p:nvPr/>
        </p:nvSpPr>
        <p:spPr>
          <a:xfrm>
            <a:off x="7113239" y="6309322"/>
            <a:ext cx="2576346" cy="353943"/>
          </a:xfrm>
          <a:prstGeom prst="rect">
            <a:avLst/>
          </a:prstGeom>
        </p:spPr>
        <p:txBody>
          <a:bodyPr wrap="none">
            <a:spAutoFit/>
          </a:bodyPr>
          <a:lstStyle/>
          <a:p>
            <a:r>
              <a:rPr lang="de-DE" sz="1200" dirty="0" smtClean="0">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Steinfurth, 13. Mai 2013 ….. A.B.</a:t>
            </a:r>
            <a:r>
              <a:rPr lang="de-DE" dirty="0" smtClean="0"/>
              <a:t>.</a:t>
            </a:r>
            <a:endParaRPr lang="de-DE" dirty="0"/>
          </a:p>
        </p:txBody>
      </p:sp>
      <p:sp>
        <p:nvSpPr>
          <p:cNvPr id="2055" name="Rectangle 7"/>
          <p:cNvSpPr>
            <a:spLocks noChangeArrowheads="1"/>
          </p:cNvSpPr>
          <p:nvPr/>
        </p:nvSpPr>
        <p:spPr bwMode="auto">
          <a:xfrm>
            <a:off x="166655" y="785794"/>
            <a:ext cx="5180586" cy="457200"/>
          </a:xfrm>
          <a:prstGeom prst="rect">
            <a:avLst/>
          </a:prstGeom>
          <a:noFill/>
          <a:ln w="9525">
            <a:noFill/>
            <a:miter lim="800000"/>
            <a:headEnd/>
            <a:tailEnd/>
          </a:ln>
          <a:effectLst>
            <a:outerShdw blurRad="38100" dist="38100" dir="5400000" algn="ctr" rotWithShape="0">
              <a:schemeClr val="tx1">
                <a:alpha val="78000"/>
              </a:schemeClr>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Trost  </a:t>
            </a:r>
            <a:r>
              <a:rPr kumimoji="0" lang="de-DE"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Calligraph421 BT" pitchFamily="66" charset="0"/>
                <a:ea typeface="Calibri" pitchFamily="34" charset="0"/>
                <a:cs typeface="Times New Roman" pitchFamily="18" charset="0"/>
              </a:rPr>
              <a:t>(als Lied auf eigene Melodie)</a:t>
            </a:r>
            <a:endParaRPr kumimoji="0" lang="de-DE" sz="1800" b="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4" name="Grafik 13" descr="4 Kerzen.jpg"/>
          <p:cNvPicPr>
            <a:picLocks noChangeAspect="1"/>
          </p:cNvPicPr>
          <p:nvPr/>
        </p:nvPicPr>
        <p:blipFill>
          <a:blip r:embed="rId2" cstate="print"/>
          <a:stretch>
            <a:fillRect/>
          </a:stretch>
        </p:blipFill>
        <p:spPr>
          <a:xfrm>
            <a:off x="2809861" y="1124744"/>
            <a:ext cx="7358114" cy="6048672"/>
          </a:xfrm>
          <a:prstGeom prst="rect">
            <a:avLst/>
          </a:prstGeom>
          <a:ln>
            <a:noFill/>
          </a:ln>
          <a:effectLst>
            <a:softEdge rad="127000"/>
          </a:effectLst>
        </p:spPr>
      </p:pic>
      <p:sp>
        <p:nvSpPr>
          <p:cNvPr id="4106" name="Rectangle 10"/>
          <p:cNvSpPr>
            <a:spLocks noChangeArrowheads="1"/>
          </p:cNvSpPr>
          <p:nvPr/>
        </p:nvSpPr>
        <p:spPr bwMode="auto">
          <a:xfrm>
            <a:off x="200473" y="-142900"/>
            <a:ext cx="4181024" cy="66787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5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36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V</a:t>
            </a:r>
            <a:r>
              <a:rPr kumimoji="0" lang="de-DE" sz="18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ier Kerzen wollen künden</a:t>
            </a:r>
            <a:endParaRPr kumimoji="0" lang="de-DE" sz="5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den Menschen auf der Erd</a:t>
            </a:r>
            <a:endParaRPr kumimoji="0" lang="de-DE" sz="5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ein Glück, das alle finden,</a:t>
            </a:r>
            <a:endParaRPr kumimoji="0" lang="de-DE" sz="5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wenn man dem Licht nicht wehrt.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0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5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de-DE" sz="36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D</a:t>
            </a:r>
            <a:r>
              <a:rPr kumimoji="0" lang="de-DE" sz="18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ie Erste steht für Frieden </a:t>
            </a:r>
            <a:endParaRPr kumimoji="0" lang="de-DE" sz="5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auf unsrer schönen Welt,</a:t>
            </a:r>
            <a:endParaRPr kumimoji="0" lang="de-DE" sz="5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Die Zweite für die Liebe, </a:t>
            </a:r>
            <a:endParaRPr kumimoji="0" lang="de-DE" sz="5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damit der Friede hält.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0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5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de-DE" sz="36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D</a:t>
            </a:r>
            <a:r>
              <a:rPr kumimoji="0" lang="de-DE" sz="18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ie Dritte steht für Glaube </a:t>
            </a:r>
            <a:endParaRPr kumimoji="0" lang="de-DE" sz="5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und dass man Gott vertraut.</a:t>
            </a:r>
            <a:endParaRPr kumimoji="0" lang="de-DE" sz="5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Die Vierte für die Hoffnung</a:t>
            </a:r>
            <a:endParaRPr kumimoji="0" lang="de-DE" sz="5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und was man darauf baut.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0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5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de-DE" sz="36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V</a:t>
            </a:r>
            <a:r>
              <a:rPr kumimoji="0" lang="nl-NL" sz="18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ier Kerzen woll'n anz</a:t>
            </a:r>
            <a:r>
              <a:rPr kumimoji="0" lang="de-DE" sz="18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ünden</a:t>
            </a:r>
            <a:endParaRPr kumimoji="0" lang="de-DE" sz="5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die Herzen, die bereit,</a:t>
            </a:r>
            <a:endParaRPr kumimoji="0" lang="de-DE" sz="5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damit wir's </a:t>
            </a:r>
            <a:r>
              <a:rPr kumimoji="0" lang="de-DE" sz="1800" i="0" u="none" strike="noStrike" normalizeH="0" baseline="0"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Glü</a:t>
            </a:r>
            <a:r>
              <a:rPr kumimoji="0" lang="nl-NL" sz="18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ck verk</a:t>
            </a:r>
            <a:r>
              <a:rPr kumimoji="0" lang="de-DE" sz="18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ünden</a:t>
            </a:r>
            <a:endParaRPr kumimoji="0" lang="de-DE" sz="5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a typeface="Arial Unicode MS" pitchFamily="34" charset="-128"/>
                <a:cs typeface="Arial Unicode MS" pitchFamily="34" charset="-128"/>
              </a:rPr>
              <a:t>nicht nur zur Weihnachtszeit.</a:t>
            </a:r>
            <a:endParaRPr kumimoji="0" lang="de-DE" sz="1600"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ligraph421 BT" pitchFamily="66"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IMG_5777.JPG"/>
          <p:cNvPicPr>
            <a:picLocks noChangeAspect="1"/>
          </p:cNvPicPr>
          <p:nvPr/>
        </p:nvPicPr>
        <p:blipFill>
          <a:blip r:embed="rId2" cstate="print"/>
          <a:stretch>
            <a:fillRect/>
          </a:stretch>
        </p:blipFill>
        <p:spPr>
          <a:xfrm>
            <a:off x="0" y="0"/>
            <a:ext cx="10096536" cy="6858000"/>
          </a:xfrm>
          <a:prstGeom prst="rect">
            <a:avLst/>
          </a:prstGeom>
          <a:ln>
            <a:noFill/>
          </a:ln>
          <a:effectLst>
            <a:softEdge rad="112500"/>
          </a:effectLst>
        </p:spPr>
      </p:pic>
      <p:sp>
        <p:nvSpPr>
          <p:cNvPr id="2052" name="Rectangle 4"/>
          <p:cNvSpPr>
            <a:spLocks noChangeArrowheads="1"/>
          </p:cNvSpPr>
          <p:nvPr/>
        </p:nvSpPr>
        <p:spPr bwMode="auto">
          <a:xfrm>
            <a:off x="5804372" y="405450"/>
            <a:ext cx="4256445"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800" b="0" i="0" u="none" strike="noStrike" cap="none" normalizeH="0" baseline="0" dirty="0" smtClean="0">
                <a:ln>
                  <a:noFill/>
                </a:ln>
                <a:solidFill>
                  <a:srgbClr val="FFC000"/>
                </a:solidFill>
                <a:effectLst>
                  <a:outerShdw blurRad="38100" dist="38100" dir="2700000" algn="tl">
                    <a:srgbClr val="C0C0C0"/>
                  </a:outerShdw>
                </a:effectLst>
                <a:latin typeface="LetterOMatic!" pitchFamily="34" charset="0"/>
                <a:cs typeface="Arial" pitchFamily="34" charset="0"/>
              </a:rPr>
              <a:t>Ein L  </a:t>
            </a:r>
            <a:r>
              <a:rPr kumimoji="0" lang="de-DE" sz="2800" b="1" i="0" u="none" strike="noStrike" cap="none" normalizeH="0" baseline="0" dirty="0" smtClean="0">
                <a:ln>
                  <a:noFill/>
                </a:ln>
                <a:solidFill>
                  <a:srgbClr val="FFC000"/>
                </a:solidFill>
                <a:effectLst>
                  <a:outerShdw blurRad="38100" dist="38100" dir="2700000" algn="tl">
                    <a:srgbClr val="C0C0C0"/>
                  </a:outerShdw>
                </a:effectLst>
                <a:latin typeface="LetterOMatic!" pitchFamily="34" charset="0"/>
                <a:cs typeface="Arial" pitchFamily="34" charset="0"/>
              </a:rPr>
              <a:t>cht</a:t>
            </a:r>
            <a:r>
              <a:rPr kumimoji="0" lang="de-DE" sz="2800" b="0" i="0" u="none" strike="noStrike" cap="none" normalizeH="0" baseline="0" dirty="0" smtClean="0">
                <a:ln>
                  <a:noFill/>
                </a:ln>
                <a:solidFill>
                  <a:srgbClr val="FFC000"/>
                </a:solidFill>
                <a:effectLst>
                  <a:outerShdw blurRad="38100" dist="38100" dir="2700000" algn="tl">
                    <a:srgbClr val="C0C0C0"/>
                  </a:outerShdw>
                </a:effectLst>
                <a:latin typeface="LetterOMatic!" pitchFamily="34" charset="0"/>
                <a:cs typeface="Arial" pitchFamily="34" charset="0"/>
              </a:rPr>
              <a:t> sein</a:t>
            </a:r>
            <a:endParaRPr kumimoji="0" lang="de-DE"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055" name="Rectangle 7"/>
          <p:cNvSpPr>
            <a:spLocks noChangeArrowheads="1"/>
          </p:cNvSpPr>
          <p:nvPr/>
        </p:nvSpPr>
        <p:spPr bwMode="auto">
          <a:xfrm>
            <a:off x="232140" y="285728"/>
            <a:ext cx="9673861" cy="6678751"/>
          </a:xfrm>
          <a:prstGeom prst="rect">
            <a:avLst/>
          </a:prstGeom>
          <a:noFill/>
          <a:ln w="9525">
            <a:noFill/>
            <a:miter lim="800000"/>
            <a:headEnd/>
            <a:tailEnd/>
          </a:ln>
          <a:effectLst>
            <a:outerShdw blurRad="12700" dist="25400" dir="2700000" algn="tl" rotWithShape="0">
              <a:schemeClr val="tx1">
                <a:alpha val="87000"/>
              </a:schemeClr>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059113" algn="ctr"/>
                <a:tab pos="5480050" algn="l"/>
              </a:tabLst>
            </a:pPr>
            <a:r>
              <a:rPr kumimoji="0" lang="de-DE" sz="44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E</a:t>
            </a:r>
            <a:r>
              <a:rPr kumimoji="0" lang="de-DE" sz="16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infach nur "da" sein, wenn man mich braucht.	</a:t>
            </a:r>
            <a:endParaRPr kumimoji="0" lang="de-DE" sz="800" b="0" i="0" u="none" strike="noStrike" cap="none" normalizeH="0" baseline="0" dirty="0" smtClean="0">
              <a:ln>
                <a:noFill/>
              </a:ln>
              <a:solidFill>
                <a:schemeClr val="bg1"/>
              </a:solidFill>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059113" algn="ctr"/>
                <a:tab pos="5480050" algn="l"/>
              </a:tabLst>
            </a:pPr>
            <a:r>
              <a:rPr kumimoji="0" lang="de-DE" sz="32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E</a:t>
            </a:r>
            <a:r>
              <a:rPr kumimoji="0" lang="de-DE" sz="16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infach nur zuhören, wenn Not sich ausdrücken will.</a:t>
            </a:r>
            <a:endParaRPr kumimoji="0" lang="de-DE" sz="800" b="0" i="0" u="none" strike="noStrike" cap="none" normalizeH="0" baseline="0" dirty="0" smtClean="0">
              <a:ln>
                <a:noFill/>
              </a:ln>
              <a:solidFill>
                <a:schemeClr val="bg1"/>
              </a:solidFill>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059113" algn="ctr"/>
                <a:tab pos="5480050" algn="l"/>
              </a:tabLst>
            </a:pPr>
            <a:r>
              <a:rPr kumimoji="0" lang="de-DE" sz="32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E</a:t>
            </a:r>
            <a:r>
              <a:rPr kumimoji="0" lang="de-DE" sz="16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infach nur still sein inmitten des Lärms, und schweigen, wo schon zu viel gesagt.</a:t>
            </a:r>
            <a:endParaRPr kumimoji="0" lang="de-DE" sz="800" b="0" i="0" u="none" strike="noStrike" cap="none" normalizeH="0" baseline="0" dirty="0" smtClean="0">
              <a:ln>
                <a:noFill/>
              </a:ln>
              <a:solidFill>
                <a:schemeClr val="bg1"/>
              </a:solidFill>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059113" algn="ctr"/>
                <a:tab pos="5480050" algn="l"/>
              </a:tabLst>
            </a:pPr>
            <a:r>
              <a:rPr kumimoji="0" lang="de-DE" sz="32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E</a:t>
            </a:r>
            <a:r>
              <a:rPr kumimoji="0" lang="de-DE" sz="16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infach nur ein paar Worte von Herzen und weniger mit dem Verstand,</a:t>
            </a:r>
            <a:endParaRPr kumimoji="0" lang="de-DE" sz="800" b="0" i="0" u="none" strike="noStrike" cap="none" normalizeH="0" baseline="0" dirty="0" smtClean="0">
              <a:ln>
                <a:noFill/>
              </a:ln>
              <a:solidFill>
                <a:schemeClr val="bg1"/>
              </a:solidFill>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059113" algn="ctr"/>
                <a:tab pos="5480050" algn="l"/>
              </a:tabLst>
            </a:pPr>
            <a:r>
              <a:rPr kumimoji="0" lang="de-DE" sz="16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     wenn sie lindern, trösten und auferbauen können.</a:t>
            </a:r>
            <a:endParaRPr kumimoji="0" lang="de-DE" sz="800" b="0" i="0" u="none" strike="noStrike" cap="none" normalizeH="0" baseline="0" dirty="0" smtClean="0">
              <a:ln>
                <a:noFill/>
              </a:ln>
              <a:solidFill>
                <a:schemeClr val="bg1"/>
              </a:solidFill>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059113" algn="ctr"/>
                <a:tab pos="5480050" algn="l"/>
              </a:tabLst>
            </a:pPr>
            <a:r>
              <a:rPr kumimoji="0" lang="de-DE" sz="32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E</a:t>
            </a:r>
            <a:r>
              <a:rPr kumimoji="0" lang="de-DE" sz="16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infach nur den Anderen sein lassen, wie er ist, </a:t>
            </a:r>
            <a:endParaRPr kumimoji="0" lang="de-DE" sz="800" b="0" i="0" u="none" strike="noStrike" cap="none" normalizeH="0" baseline="0" dirty="0" smtClean="0">
              <a:ln>
                <a:noFill/>
              </a:ln>
              <a:solidFill>
                <a:schemeClr val="bg1"/>
              </a:solidFill>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059113" algn="ctr"/>
                <a:tab pos="5480050" algn="l"/>
              </a:tabLst>
            </a:pPr>
            <a:r>
              <a:rPr kumimoji="0" lang="de-DE" sz="16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     und da lassen können, wo er sich befindet.</a:t>
            </a:r>
            <a:endParaRPr kumimoji="0" lang="de-DE" sz="800" b="0" i="0" u="none" strike="noStrike" cap="none" normalizeH="0" baseline="0" dirty="0" smtClean="0">
              <a:ln>
                <a:noFill/>
              </a:ln>
              <a:solidFill>
                <a:schemeClr val="bg1"/>
              </a:solidFill>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059113" algn="ctr"/>
                <a:tab pos="5480050" algn="l"/>
              </a:tabLst>
            </a:pPr>
            <a:r>
              <a:rPr kumimoji="0" lang="de-DE" sz="32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E</a:t>
            </a:r>
            <a:r>
              <a:rPr kumimoji="0" lang="de-DE" sz="16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infach nur lieben, wer auch immer es ist, was auch immer er tut oder lässt</a:t>
            </a:r>
            <a:endParaRPr kumimoji="0" lang="de-DE" sz="800" b="0" i="0" u="none" strike="noStrike" cap="none" normalizeH="0" baseline="0" dirty="0" smtClean="0">
              <a:ln>
                <a:noFill/>
              </a:ln>
              <a:solidFill>
                <a:schemeClr val="bg1"/>
              </a:solidFill>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059113" algn="ctr"/>
                <a:tab pos="5480050" algn="l"/>
              </a:tabLst>
            </a:pPr>
            <a:r>
              <a:rPr kumimoji="0" lang="de-DE" sz="16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     und wie und was auch immer er/sie glaubt oder nicht glaubt.</a:t>
            </a:r>
            <a:endParaRPr kumimoji="0" lang="de-DE" sz="800" b="0" i="0" u="none" strike="noStrike" cap="none" normalizeH="0" baseline="0" dirty="0" smtClean="0">
              <a:ln>
                <a:noFill/>
              </a:ln>
              <a:solidFill>
                <a:schemeClr val="bg1"/>
              </a:solidFill>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059113" algn="ctr"/>
                <a:tab pos="5480050" algn="l"/>
              </a:tabLst>
            </a:pPr>
            <a:r>
              <a:rPr kumimoji="0" lang="de-DE" sz="32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E</a:t>
            </a:r>
            <a:r>
              <a:rPr kumimoji="0" lang="de-DE" sz="16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infach nur Glauben haben an  Jeden und Hoffnung haben für  Jeden.</a:t>
            </a:r>
            <a:endParaRPr kumimoji="0" lang="de-DE" sz="800" b="0" i="0" u="none" strike="noStrike" cap="none" normalizeH="0" baseline="0" dirty="0" smtClean="0">
              <a:ln>
                <a:noFill/>
              </a:ln>
              <a:solidFill>
                <a:schemeClr val="bg1"/>
              </a:solidFill>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059113" algn="ctr"/>
                <a:tab pos="5480050" algn="l"/>
              </a:tabLst>
            </a:pPr>
            <a:r>
              <a:rPr kumimoji="0" lang="de-DE" sz="32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E</a:t>
            </a:r>
            <a:r>
              <a:rPr kumimoji="0" lang="de-DE" sz="16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infach nur Mitgefühl haben und die Tür meines Herzens dem Anderen offen halten,</a:t>
            </a:r>
            <a:endParaRPr kumimoji="0" lang="de-DE" sz="800" b="0" i="0" u="none" strike="noStrike" cap="none" normalizeH="0" baseline="0" dirty="0" smtClean="0">
              <a:ln>
                <a:noFill/>
              </a:ln>
              <a:solidFill>
                <a:schemeClr val="bg1"/>
              </a:solidFill>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059113" algn="ctr"/>
                <a:tab pos="5480050" algn="l"/>
              </a:tabLst>
            </a:pPr>
            <a:r>
              <a:rPr kumimoji="0" lang="de-DE" sz="16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     damit er dort ein- und ausgehen kann.</a:t>
            </a:r>
            <a:endParaRPr kumimoji="0" lang="de-DE" sz="800" b="0" i="0" u="none" strike="noStrike" cap="none" normalizeH="0" baseline="0" dirty="0" smtClean="0">
              <a:ln>
                <a:noFill/>
              </a:ln>
              <a:solidFill>
                <a:schemeClr val="bg1"/>
              </a:solidFill>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059113" algn="ctr"/>
                <a:tab pos="5480050" algn="l"/>
              </a:tabLst>
            </a:pPr>
            <a:r>
              <a:rPr kumimoji="0" lang="de-DE" sz="32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E</a:t>
            </a:r>
            <a:r>
              <a:rPr kumimoji="0" lang="de-DE" sz="16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infach nur "sein" - bedingungslos,</a:t>
            </a:r>
            <a:endParaRPr kumimoji="0" lang="de-DE" sz="800" b="0" i="0" u="none" strike="noStrike" cap="none" normalizeH="0" baseline="0" dirty="0" smtClean="0">
              <a:ln>
                <a:noFill/>
              </a:ln>
              <a:solidFill>
                <a:schemeClr val="bg1"/>
              </a:solidFill>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059113" algn="ctr"/>
                <a:tab pos="5480050" algn="l"/>
              </a:tabLst>
            </a:pPr>
            <a:r>
              <a:rPr kumimoji="0" lang="de-DE" sz="32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E</a:t>
            </a:r>
            <a:r>
              <a:rPr kumimoji="0" lang="de-DE" sz="16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infach nur ein Licht sein, </a:t>
            </a:r>
            <a:endParaRPr kumimoji="0" lang="de-DE" sz="800" b="0" i="0" u="none" strike="noStrike" cap="none" normalizeH="0" baseline="0" dirty="0" smtClean="0">
              <a:ln>
                <a:noFill/>
              </a:ln>
              <a:solidFill>
                <a:schemeClr val="bg1"/>
              </a:solidFill>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059113" algn="ctr"/>
                <a:tab pos="5480050" algn="l"/>
              </a:tabLst>
            </a:pPr>
            <a:r>
              <a:rPr kumimoji="0" lang="de-DE" sz="1600" b="1"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     und sei es noch so klein!                                                                                           </a:t>
            </a:r>
            <a:r>
              <a:rPr kumimoji="0" lang="de-DE" sz="1200" i="0" u="none" strike="noStrike" cap="none" normalizeH="0" baseline="0" dirty="0" smtClean="0">
                <a:ln>
                  <a:noFill/>
                </a:ln>
                <a:solidFill>
                  <a:schemeClr val="bg1"/>
                </a:solidFill>
                <a:effectLst>
                  <a:outerShdw blurRad="38100" dist="38100" dir="2700000" algn="tl">
                    <a:srgbClr val="C0C0C0"/>
                  </a:outerShdw>
                </a:effectLst>
                <a:latin typeface="Bradley Hand ITC" pitchFamily="66" charset="0"/>
                <a:ea typeface="Calibri" pitchFamily="34" charset="0"/>
                <a:cs typeface="Times New Roman" pitchFamily="18" charset="0"/>
              </a:rPr>
              <a:t>Armin Brech, 24. Dez. 2014</a:t>
            </a:r>
            <a:endParaRPr kumimoji="0" lang="de-DE" sz="800" i="0" u="none" strike="noStrike" cap="none" normalizeH="0" baseline="0" dirty="0" smtClean="0">
              <a:ln>
                <a:noFill/>
              </a:ln>
              <a:solidFill>
                <a:schemeClr val="bg1"/>
              </a:solidFill>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059113" algn="ctr"/>
                <a:tab pos="5480050" algn="l"/>
              </a:tabLst>
            </a:pPr>
            <a:endParaRPr kumimoji="0" lang="de-DE"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2" name="Grafik 11" descr="animierte-kerzen-bilder-29.gif"/>
          <p:cNvPicPr>
            <a:picLocks noChangeAspect="1"/>
          </p:cNvPicPr>
          <p:nvPr/>
        </p:nvPicPr>
        <p:blipFill>
          <a:blip r:embed="rId3" cstate="print"/>
          <a:stretch>
            <a:fillRect/>
          </a:stretch>
        </p:blipFill>
        <p:spPr>
          <a:xfrm flipH="1">
            <a:off x="6940954" y="357169"/>
            <a:ext cx="440938" cy="55323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809728" y="474073"/>
            <a:ext cx="7940256" cy="4955191"/>
          </a:xfrm>
          <a:prstGeom prst="rect">
            <a:avLst/>
          </a:prstGeom>
          <a:noFill/>
          <a:ln w="9525">
            <a:noFill/>
            <a:miter lim="800000"/>
            <a:headEnd/>
            <a:tailEnd/>
          </a:ln>
          <a:effectLst>
            <a:outerShdw blurRad="38100" dist="38100" dir="5400000" algn="ctr" rotWithShape="0">
              <a:schemeClr val="tx1"/>
            </a:outerShdw>
          </a:effectLst>
        </p:spPr>
        <p:txBody>
          <a:bodyPr vert="horz" wrap="square" lIns="91429" tIns="45714" rIns="91429" bIns="45714" numCol="1" anchor="ctr" anchorCtr="0" compatLnSpc="1">
            <a:prstTxWarp prst="textNoShape">
              <a:avLst/>
            </a:prstTxWarp>
            <a:spAutoFit/>
          </a:bodyPr>
          <a:lstStyle/>
          <a:p>
            <a:pPr fontAlgn="base">
              <a:spcBef>
                <a:spcPct val="0"/>
              </a:spcBef>
              <a:spcAft>
                <a:spcPct val="0"/>
              </a:spcAft>
            </a:pPr>
            <a:r>
              <a:rPr lang="de-DE" sz="6000" dirty="0" smtClean="0">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Z</a:t>
            </a:r>
            <a:r>
              <a:rPr lang="de-DE" sz="2800" dirty="0" smtClean="0">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eitloses  Sein  zwischen Räumen und Zeiten -</a:t>
            </a:r>
            <a:endParaRPr lang="de-DE" sz="2800" dirty="0" smtClean="0">
              <a:solidFill>
                <a:schemeClr val="bg1"/>
              </a:solidFill>
              <a:effectLst>
                <a:outerShdw blurRad="38100" dist="38100" dir="2700000" algn="tl">
                  <a:srgbClr val="000000">
                    <a:alpha val="43137"/>
                  </a:srgbClr>
                </a:outerShdw>
              </a:effectLst>
              <a:latin typeface="Martina" pitchFamily="2" charset="0"/>
            </a:endParaRPr>
          </a:p>
          <a:p>
            <a:pPr eaLnBrk="0" fontAlgn="base" hangingPunct="0">
              <a:spcBef>
                <a:spcPct val="0"/>
              </a:spcBef>
              <a:spcAft>
                <a:spcPct val="0"/>
              </a:spcAft>
            </a:pPr>
            <a:r>
              <a:rPr lang="de-DE" sz="2800" dirty="0" smtClean="0">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geborgen im Schoße des ewigen Jetzt,</a:t>
            </a:r>
            <a:endParaRPr lang="de-DE" sz="2800" dirty="0" smtClean="0">
              <a:solidFill>
                <a:schemeClr val="bg1"/>
              </a:solidFill>
              <a:effectLst>
                <a:outerShdw blurRad="38100" dist="38100" dir="2700000" algn="tl">
                  <a:srgbClr val="000000">
                    <a:alpha val="43137"/>
                  </a:srgbClr>
                </a:outerShdw>
              </a:effectLst>
              <a:latin typeface="Martina" pitchFamily="2" charset="0"/>
            </a:endParaRPr>
          </a:p>
          <a:p>
            <a:pPr eaLnBrk="0" fontAlgn="base" hangingPunct="0">
              <a:spcBef>
                <a:spcPct val="0"/>
              </a:spcBef>
              <a:spcAft>
                <a:spcPct val="0"/>
              </a:spcAft>
            </a:pPr>
            <a:r>
              <a:rPr lang="de-DE" sz="2800" dirty="0" smtClean="0">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Im Hier sein inmitten unendlicher Weiten -</a:t>
            </a:r>
            <a:endParaRPr lang="de-DE" sz="2800" dirty="0" smtClean="0">
              <a:solidFill>
                <a:schemeClr val="bg1"/>
              </a:solidFill>
              <a:effectLst>
                <a:outerShdw blurRad="38100" dist="38100" dir="2700000" algn="tl">
                  <a:srgbClr val="000000">
                    <a:alpha val="43137"/>
                  </a:srgbClr>
                </a:outerShdw>
              </a:effectLst>
              <a:latin typeface="Martina" pitchFamily="2" charset="0"/>
            </a:endParaRPr>
          </a:p>
          <a:p>
            <a:pPr eaLnBrk="0" fontAlgn="base" hangingPunct="0">
              <a:spcBef>
                <a:spcPct val="0"/>
              </a:spcBef>
              <a:spcAft>
                <a:spcPct val="0"/>
              </a:spcAft>
            </a:pPr>
            <a:r>
              <a:rPr lang="de-DE" sz="2800" dirty="0" smtClean="0">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glückselig  in ewige Sphären versetzt.</a:t>
            </a:r>
          </a:p>
          <a:p>
            <a:pPr eaLnBrk="0" fontAlgn="base" hangingPunct="0">
              <a:spcBef>
                <a:spcPct val="0"/>
              </a:spcBef>
              <a:spcAft>
                <a:spcPct val="0"/>
              </a:spcAft>
            </a:pPr>
            <a:endParaRPr lang="de-DE" sz="2800" dirty="0" smtClean="0">
              <a:solidFill>
                <a:schemeClr val="bg1"/>
              </a:solidFill>
              <a:effectLst>
                <a:outerShdw blurRad="38100" dist="38100" dir="2700000" algn="tl">
                  <a:srgbClr val="000000">
                    <a:alpha val="43137"/>
                  </a:srgbClr>
                </a:outerShdw>
              </a:effectLst>
              <a:latin typeface="Martina" pitchFamily="2" charset="0"/>
            </a:endParaRPr>
          </a:p>
          <a:p>
            <a:pPr eaLnBrk="0" fontAlgn="base" hangingPunct="0">
              <a:spcBef>
                <a:spcPct val="0"/>
              </a:spcBef>
              <a:spcAft>
                <a:spcPct val="0"/>
              </a:spcAft>
            </a:pPr>
            <a:r>
              <a:rPr lang="de-DE" sz="6000" dirty="0" smtClean="0">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E</a:t>
            </a:r>
            <a:r>
              <a:rPr lang="de-DE" sz="2800" dirty="0" smtClean="0">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ins mit dem Hier und dem Jetzt und mit Allem,</a:t>
            </a:r>
            <a:endParaRPr lang="de-DE" sz="2800" dirty="0" smtClean="0">
              <a:solidFill>
                <a:schemeClr val="bg1"/>
              </a:solidFill>
              <a:effectLst>
                <a:outerShdw blurRad="38100" dist="38100" dir="2700000" algn="tl">
                  <a:srgbClr val="000000">
                    <a:alpha val="43137"/>
                  </a:srgbClr>
                </a:outerShdw>
              </a:effectLst>
              <a:latin typeface="Martina" pitchFamily="2" charset="0"/>
            </a:endParaRPr>
          </a:p>
          <a:p>
            <a:pPr eaLnBrk="0" fontAlgn="base" hangingPunct="0">
              <a:spcBef>
                <a:spcPct val="0"/>
              </a:spcBef>
              <a:spcAft>
                <a:spcPct val="0"/>
              </a:spcAft>
            </a:pPr>
            <a:r>
              <a:rPr lang="de-DE" sz="2800" dirty="0" smtClean="0">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Einheit mit Gott - mit dem Leben - mit dir.</a:t>
            </a:r>
            <a:endParaRPr lang="de-DE" sz="2800" dirty="0" smtClean="0">
              <a:solidFill>
                <a:schemeClr val="bg1"/>
              </a:solidFill>
              <a:effectLst>
                <a:outerShdw blurRad="38100" dist="38100" dir="2700000" algn="tl">
                  <a:srgbClr val="000000">
                    <a:alpha val="43137"/>
                  </a:srgbClr>
                </a:outerShdw>
              </a:effectLst>
              <a:latin typeface="Martina" pitchFamily="2" charset="0"/>
            </a:endParaRPr>
          </a:p>
          <a:p>
            <a:pPr eaLnBrk="0" fontAlgn="base" hangingPunct="0">
              <a:spcBef>
                <a:spcPct val="0"/>
              </a:spcBef>
              <a:spcAft>
                <a:spcPct val="0"/>
              </a:spcAft>
            </a:pPr>
            <a:r>
              <a:rPr lang="de-DE" sz="2800" dirty="0" smtClean="0">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So hat der Schöpfer stets ´dein` Wohlgefallen *</a:t>
            </a:r>
            <a:endParaRPr lang="de-DE" sz="2800" dirty="0" smtClean="0">
              <a:solidFill>
                <a:schemeClr val="bg1"/>
              </a:solidFill>
              <a:effectLst>
                <a:outerShdw blurRad="38100" dist="38100" dir="2700000" algn="tl">
                  <a:srgbClr val="000000">
                    <a:alpha val="43137"/>
                  </a:srgbClr>
                </a:outerShdw>
              </a:effectLst>
              <a:latin typeface="Martina" pitchFamily="2" charset="0"/>
            </a:endParaRPr>
          </a:p>
          <a:p>
            <a:pPr eaLnBrk="0" fontAlgn="base" hangingPunct="0">
              <a:spcBef>
                <a:spcPct val="0"/>
              </a:spcBef>
              <a:spcAft>
                <a:spcPct val="0"/>
              </a:spcAft>
            </a:pPr>
            <a:r>
              <a:rPr lang="de-DE" sz="2800" dirty="0" smtClean="0">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und du lebst glücklich und zeitlos  schon hier.</a:t>
            </a:r>
            <a:endParaRPr lang="de-DE" sz="2800" dirty="0" smtClean="0">
              <a:solidFill>
                <a:schemeClr val="bg1"/>
              </a:solidFill>
              <a:effectLst>
                <a:outerShdw blurRad="38100" dist="38100" dir="2700000" algn="tl">
                  <a:srgbClr val="000000">
                    <a:alpha val="43137"/>
                  </a:srgbClr>
                </a:outerShdw>
              </a:effectLst>
              <a:latin typeface="Martina" pitchFamily="2" charset="0"/>
            </a:endParaRPr>
          </a:p>
        </p:txBody>
      </p:sp>
      <p:sp>
        <p:nvSpPr>
          <p:cNvPr id="3" name="Textfeld 2"/>
          <p:cNvSpPr txBox="1"/>
          <p:nvPr/>
        </p:nvSpPr>
        <p:spPr>
          <a:xfrm>
            <a:off x="7158075" y="6335946"/>
            <a:ext cx="2239693" cy="307764"/>
          </a:xfrm>
          <a:prstGeom prst="rect">
            <a:avLst/>
          </a:prstGeom>
          <a:noFill/>
        </p:spPr>
        <p:txBody>
          <a:bodyPr wrap="none" lIns="91429" tIns="45714" rIns="91429" bIns="45714" rtlCol="0">
            <a:spAutoFit/>
          </a:bodyPr>
          <a:lstStyle/>
          <a:p>
            <a:r>
              <a:rPr lang="de-DE" sz="1400" dirty="0" smtClean="0">
                <a:solidFill>
                  <a:schemeClr val="bg1"/>
                </a:solidFill>
                <a:effectLst>
                  <a:outerShdw blurRad="38100" dist="38100" dir="2700000" algn="tl">
                    <a:srgbClr val="000000">
                      <a:alpha val="43137"/>
                    </a:srgbClr>
                  </a:outerShdw>
                </a:effectLst>
                <a:latin typeface="Martina" pitchFamily="2" charset="0"/>
                <a:ea typeface="Calibri" pitchFamily="34" charset="0"/>
                <a:cs typeface="Times New Roman" pitchFamily="18" charset="0"/>
              </a:rPr>
              <a:t>Armin Brech , 1.Febr. 2012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kerzenlicht-a95fd166-803e-4d95-be24-95ff51b17fde.jpg"/>
          <p:cNvPicPr>
            <a:picLocks noChangeAspect="1"/>
          </p:cNvPicPr>
          <p:nvPr/>
        </p:nvPicPr>
        <p:blipFill>
          <a:blip r:embed="rId2" cstate="print"/>
          <a:stretch>
            <a:fillRect/>
          </a:stretch>
        </p:blipFill>
        <p:spPr>
          <a:xfrm>
            <a:off x="-206411" y="-142899"/>
            <a:ext cx="10374385" cy="7215238"/>
          </a:xfrm>
          <a:prstGeom prst="rect">
            <a:avLst/>
          </a:prstGeom>
          <a:ln>
            <a:noFill/>
          </a:ln>
          <a:effectLst>
            <a:softEdge rad="317500"/>
          </a:effectLst>
        </p:spPr>
      </p:pic>
      <p:sp>
        <p:nvSpPr>
          <p:cNvPr id="2051" name="Rectangle 3"/>
          <p:cNvSpPr>
            <a:spLocks noChangeArrowheads="1"/>
          </p:cNvSpPr>
          <p:nvPr/>
        </p:nvSpPr>
        <p:spPr bwMode="auto">
          <a:xfrm>
            <a:off x="0" y="0"/>
            <a:ext cx="184731" cy="35394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dirty="0"/>
          </a:p>
        </p:txBody>
      </p:sp>
      <p:sp>
        <p:nvSpPr>
          <p:cNvPr id="2052" name="Rectangle 4"/>
          <p:cNvSpPr>
            <a:spLocks noChangeArrowheads="1"/>
          </p:cNvSpPr>
          <p:nvPr/>
        </p:nvSpPr>
        <p:spPr bwMode="auto">
          <a:xfrm>
            <a:off x="5494738" y="214290"/>
            <a:ext cx="4411262"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600" b="1" i="0" u="none" strike="noStrike" cap="none" normalizeH="0" baseline="0" dirty="0" smtClean="0">
                <a:ln>
                  <a:noFill/>
                </a:ln>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Bradley Hand ITC" pitchFamily="66"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b="1" spc="40" dirty="0" smtClean="0">
              <a:solidFill>
                <a:schemeClr val="bg1"/>
              </a:solidFill>
              <a:latin typeface="Bradley Hand ITC" pitchFamily="66"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b="1" i="0" u="none" strike="noStrike" cap="none" spc="40" normalizeH="0" dirty="0" smtClean="0">
              <a:ln>
                <a:noFill/>
              </a:ln>
              <a:solidFill>
                <a:schemeClr val="bg1"/>
              </a:solidFill>
              <a:effectLst/>
              <a:latin typeface="Bradley Hand ITC" pitchFamily="66"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b="1" spc="40" dirty="0" smtClean="0">
              <a:solidFill>
                <a:schemeClr val="bg1"/>
              </a:solidFill>
              <a:latin typeface="Bradley Hand ITC" pitchFamily="66"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b="1" i="0" u="none" strike="noStrike" cap="none" spc="40" normalizeH="0" dirty="0" smtClean="0">
              <a:ln>
                <a:noFill/>
              </a:ln>
              <a:solidFill>
                <a:schemeClr val="bg1"/>
              </a:solidFill>
              <a:effectLst/>
              <a:latin typeface="Bradley Hand ITC" pitchFamily="66"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sz="2000" b="1" dirty="0" smtClean="0">
              <a:solidFill>
                <a:schemeClr val="bg1"/>
              </a:solidFill>
              <a:latin typeface="Bradley Hand ITC" pitchFamily="66"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smtClean="0">
              <a:ln>
                <a:noFill/>
              </a:ln>
              <a:solidFill>
                <a:schemeClr val="bg1"/>
              </a:solidFill>
              <a:effectLst/>
              <a:latin typeface="Bradley Hand ITC" pitchFamily="66" charset="0"/>
              <a:cs typeface="Arial" pitchFamily="34" charset="0"/>
            </a:endParaRPr>
          </a:p>
        </p:txBody>
      </p:sp>
      <p:sp>
        <p:nvSpPr>
          <p:cNvPr id="2" name="Rectangle 4"/>
          <p:cNvSpPr>
            <a:spLocks noChangeArrowheads="1"/>
          </p:cNvSpPr>
          <p:nvPr/>
        </p:nvSpPr>
        <p:spPr bwMode="auto">
          <a:xfrm>
            <a:off x="0" y="0"/>
            <a:ext cx="184731" cy="35394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dirty="0"/>
          </a:p>
        </p:txBody>
      </p:sp>
      <p:sp>
        <p:nvSpPr>
          <p:cNvPr id="2053" name="Rectangle 5"/>
          <p:cNvSpPr>
            <a:spLocks noChangeArrowheads="1"/>
          </p:cNvSpPr>
          <p:nvPr/>
        </p:nvSpPr>
        <p:spPr bwMode="auto">
          <a:xfrm>
            <a:off x="6048383" y="-24"/>
            <a:ext cx="3619525" cy="66325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38125" algn="l"/>
              </a:tabLst>
            </a:pPr>
            <a:endParaRPr kumimoji="0" lang="de-DE" b="0" i="0" u="none" strike="noStrike" cap="none" normalizeH="0" baseline="0" dirty="0" smtClean="0">
              <a:ln>
                <a:noFill/>
              </a:ln>
              <a:solidFill>
                <a:schemeClr val="bg1"/>
              </a:solidFill>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8125" algn="l"/>
              </a:tabLst>
            </a:pPr>
            <a:r>
              <a:rPr kumimoji="0" lang="de-DE" sz="4000" b="1"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ea typeface="Bradley Hand ITC" pitchFamily="66" charset="0"/>
                <a:cs typeface="Bradley Hand ITC" pitchFamily="66" charset="0"/>
              </a:rPr>
              <a:t>F</a:t>
            </a:r>
            <a:r>
              <a:rPr kumimoji="0" lang="de-DE" b="1"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ea typeface="Bradley Hand ITC" pitchFamily="66" charset="0"/>
                <a:cs typeface="Bradley Hand ITC" pitchFamily="66" charset="0"/>
              </a:rPr>
              <a:t>insternis war ringsumher, *</a:t>
            </a:r>
            <a:endParaRPr kumimoji="0" lang="de-DE" b="0"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8125" algn="l"/>
              </a:tabLst>
            </a:pPr>
            <a:r>
              <a:rPr kumimoji="0" lang="de-DE" b="1"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ea typeface="Bradley Hand ITC" pitchFamily="66" charset="0"/>
                <a:cs typeface="Bradley Hand ITC" pitchFamily="66" charset="0"/>
              </a:rPr>
              <a:t>dunkle Schatten - Seelenschmerzen,</a:t>
            </a:r>
            <a:endParaRPr kumimoji="0" lang="de-DE" b="0"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8125" algn="l"/>
              </a:tabLst>
            </a:pPr>
            <a:r>
              <a:rPr kumimoji="0" lang="de-DE" b="1"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ea typeface="Bradley Hand ITC" pitchFamily="66" charset="0"/>
                <a:cs typeface="Bradley Hand ITC" pitchFamily="66" charset="0"/>
              </a:rPr>
              <a:t>Not, Verzweiflung  in den Herzen.</a:t>
            </a:r>
            <a:endParaRPr kumimoji="0" lang="de-DE" b="0"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8125" algn="l"/>
              </a:tabLst>
            </a:pPr>
            <a:r>
              <a:rPr kumimoji="0" lang="de-DE" b="1"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ea typeface="Bradley Hand ITC" pitchFamily="66" charset="0"/>
                <a:cs typeface="Bradley Hand ITC" pitchFamily="66" charset="0"/>
              </a:rPr>
              <a:t>Ach, was gäb` man dafür her, </a:t>
            </a:r>
            <a:endParaRPr kumimoji="0" lang="de-DE" b="0"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8125" algn="l"/>
              </a:tabLst>
            </a:pPr>
            <a:r>
              <a:rPr kumimoji="0" lang="de-DE" b="1"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ea typeface="Bradley Hand ITC" pitchFamily="66" charset="0"/>
                <a:cs typeface="Bradley Hand ITC" pitchFamily="66" charset="0"/>
              </a:rPr>
              <a:t>hätt' man keine Leiden mehr.</a:t>
            </a:r>
          </a:p>
          <a:p>
            <a:pPr marL="0" marR="0" lvl="0" indent="0" algn="l" defTabSz="914400" rtl="0" eaLnBrk="0" fontAlgn="base" latinLnBrk="0" hangingPunct="0">
              <a:lnSpc>
                <a:spcPct val="100000"/>
              </a:lnSpc>
              <a:spcBef>
                <a:spcPct val="0"/>
              </a:spcBef>
              <a:spcAft>
                <a:spcPct val="0"/>
              </a:spcAft>
              <a:buClrTx/>
              <a:buSzTx/>
              <a:buFontTx/>
              <a:buNone/>
              <a:tabLst>
                <a:tab pos="238125" algn="l"/>
              </a:tabLst>
            </a:pPr>
            <a:endParaRPr kumimoji="0" lang="de-DE" b="0"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8125" algn="l"/>
              </a:tabLst>
            </a:pPr>
            <a:r>
              <a:rPr lang="de-DE" sz="4000" b="1" dirty="0" smtClean="0">
                <a:solidFill>
                  <a:srgbClr val="FFC000"/>
                </a:solidFill>
                <a:effectLst>
                  <a:outerShdw blurRad="38100" dist="38100" dir="2700000" algn="tl">
                    <a:srgbClr val="000000">
                      <a:alpha val="43137"/>
                    </a:srgbClr>
                  </a:outerShdw>
                </a:effectLst>
                <a:latin typeface="Bradley Hand ITC" pitchFamily="66" charset="0"/>
                <a:ea typeface="Bradley Hand ITC" pitchFamily="66" charset="0"/>
                <a:cs typeface="Bradley Hand ITC" pitchFamily="66" charset="0"/>
              </a:rPr>
              <a:t>D</a:t>
            </a:r>
            <a:r>
              <a:rPr kumimoji="0" lang="de-DE" b="1"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ea typeface="Bradley Hand ITC" pitchFamily="66" charset="0"/>
                <a:cs typeface="Bradley Hand ITC" pitchFamily="66" charset="0"/>
              </a:rPr>
              <a:t>och woran es meist gebricht -</a:t>
            </a:r>
            <a:endParaRPr kumimoji="0" lang="de-DE" b="0"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8125" algn="l"/>
              </a:tabLst>
            </a:pPr>
            <a:r>
              <a:rPr kumimoji="0" lang="de-DE" b="1"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ea typeface="Bradley Hand ITC" pitchFamily="66" charset="0"/>
                <a:cs typeface="Bradley Hand ITC" pitchFamily="66" charset="0"/>
              </a:rPr>
              <a:t>weil's das Größte hier im Leben -</a:t>
            </a:r>
            <a:endParaRPr kumimoji="0" lang="de-DE" b="0"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8125" algn="l"/>
              </a:tabLst>
            </a:pPr>
            <a:r>
              <a:rPr kumimoji="0" lang="de-DE" b="1"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ea typeface="Bradley Hand ITC" pitchFamily="66" charset="0"/>
                <a:cs typeface="Bradley Hand ITC" pitchFamily="66" charset="0"/>
              </a:rPr>
              <a:t>ist mehr Liebe und mehr Licht!</a:t>
            </a:r>
            <a:endParaRPr kumimoji="0" lang="de-DE" b="0"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8125" algn="l"/>
              </a:tabLst>
            </a:pPr>
            <a:r>
              <a:rPr kumimoji="0" lang="de-DE" b="1"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ea typeface="Bradley Hand ITC" pitchFamily="66" charset="0"/>
                <a:cs typeface="Bradley Hand ITC" pitchFamily="66" charset="0"/>
              </a:rPr>
              <a:t>Würde man sich besser seh'n,</a:t>
            </a:r>
            <a:endParaRPr kumimoji="0" lang="de-DE" b="0"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8125" algn="l"/>
              </a:tabLst>
            </a:pPr>
            <a:r>
              <a:rPr kumimoji="0" lang="de-DE" b="1"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ea typeface="Bradley Hand ITC" pitchFamily="66" charset="0"/>
                <a:cs typeface="Bradley Hand ITC" pitchFamily="66" charset="0"/>
              </a:rPr>
              <a:t>wär das Leben wieder schön.</a:t>
            </a:r>
          </a:p>
          <a:p>
            <a:pPr marL="0" marR="0" lvl="0" indent="0" algn="l" defTabSz="914400" rtl="0" eaLnBrk="0" fontAlgn="base" latinLnBrk="0" hangingPunct="0">
              <a:lnSpc>
                <a:spcPct val="100000"/>
              </a:lnSpc>
              <a:spcBef>
                <a:spcPct val="0"/>
              </a:spcBef>
              <a:spcAft>
                <a:spcPct val="0"/>
              </a:spcAft>
              <a:buClrTx/>
              <a:buSzTx/>
              <a:buFontTx/>
              <a:buNone/>
              <a:tabLst>
                <a:tab pos="238125" algn="l"/>
              </a:tabLst>
            </a:pPr>
            <a:endParaRPr kumimoji="0" lang="de-DE" b="0"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8125" algn="l"/>
              </a:tabLst>
            </a:pPr>
            <a:r>
              <a:rPr lang="de-DE" sz="4000" b="1" dirty="0" smtClean="0">
                <a:solidFill>
                  <a:srgbClr val="FFC000"/>
                </a:solidFill>
                <a:effectLst>
                  <a:outerShdw blurRad="38100" dist="38100" dir="2700000" algn="tl">
                    <a:srgbClr val="000000">
                      <a:alpha val="43137"/>
                    </a:srgbClr>
                  </a:outerShdw>
                </a:effectLst>
                <a:latin typeface="Bradley Hand ITC" pitchFamily="66" charset="0"/>
                <a:ea typeface="Bradley Hand ITC" pitchFamily="66" charset="0"/>
                <a:cs typeface="Bradley Hand ITC" pitchFamily="66" charset="0"/>
              </a:rPr>
              <a:t>D</a:t>
            </a:r>
            <a:r>
              <a:rPr kumimoji="0" lang="de-DE" b="1"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ea typeface="Bradley Hand ITC" pitchFamily="66" charset="0"/>
                <a:cs typeface="Bradley Hand ITC" pitchFamily="66" charset="0"/>
              </a:rPr>
              <a:t>'rum kam Jesus als "das Licht"</a:t>
            </a:r>
            <a:endParaRPr kumimoji="0" lang="de-DE" b="0"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8125" algn="l"/>
              </a:tabLst>
            </a:pPr>
            <a:r>
              <a:rPr kumimoji="0" lang="de-DE" b="1"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ea typeface="Bradley Hand ITC" pitchFamily="66" charset="0"/>
                <a:cs typeface="Bradley Hand ITC" pitchFamily="66" charset="0"/>
              </a:rPr>
              <a:t>voller Liebe auf die Erde,</a:t>
            </a:r>
            <a:endParaRPr kumimoji="0" lang="de-DE" b="0"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8125" algn="l"/>
              </a:tabLst>
            </a:pPr>
            <a:r>
              <a:rPr kumimoji="0" lang="de-DE" b="1"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ea typeface="Bradley Hand ITC" pitchFamily="66" charset="0"/>
                <a:cs typeface="Bradley Hand ITC" pitchFamily="66" charset="0"/>
              </a:rPr>
              <a:t>dass die Welt erleuchtet werde.</a:t>
            </a:r>
            <a:endParaRPr kumimoji="0" lang="de-DE" b="0"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8125" algn="l"/>
              </a:tabLst>
            </a:pPr>
            <a:r>
              <a:rPr kumimoji="0" lang="de-DE" b="1"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ea typeface="Bradley Hand ITC" pitchFamily="66" charset="0"/>
                <a:cs typeface="Bradley Hand ITC" pitchFamily="66" charset="0"/>
              </a:rPr>
              <a:t>Der Verstand erkennt es nicht,  **</a:t>
            </a:r>
            <a:endParaRPr kumimoji="0" lang="de-DE" b="0"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8125" algn="l"/>
              </a:tabLst>
            </a:pPr>
            <a:r>
              <a:rPr kumimoji="0" lang="de-DE" b="1"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ea typeface="Bradley Hand ITC" pitchFamily="66" charset="0"/>
                <a:cs typeface="Bradley Hand ITC" pitchFamily="66" charset="0"/>
              </a:rPr>
              <a:t>weil es nicht ins Auge sticht.</a:t>
            </a:r>
            <a:endParaRPr kumimoji="0" lang="de-DE" b="0"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8125" algn="l"/>
              </a:tabLst>
            </a:pPr>
            <a:r>
              <a:rPr kumimoji="0" lang="de-DE" b="1"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ea typeface="Bradley Hand ITC" pitchFamily="66" charset="0"/>
                <a:cs typeface="Bradley Hand ITC" pitchFamily="66" charset="0"/>
              </a:rPr>
              <a:t>.....................................................</a:t>
            </a:r>
          </a:p>
          <a:p>
            <a:pPr marL="0" marR="0" lvl="0" indent="0" algn="l" defTabSz="914400" rtl="0" eaLnBrk="0" fontAlgn="base" latinLnBrk="0" hangingPunct="0">
              <a:lnSpc>
                <a:spcPct val="100000"/>
              </a:lnSpc>
              <a:spcBef>
                <a:spcPct val="0"/>
              </a:spcBef>
              <a:spcAft>
                <a:spcPct val="0"/>
              </a:spcAft>
              <a:buClrTx/>
              <a:buSzTx/>
              <a:buFontTx/>
              <a:buNone/>
              <a:tabLst>
                <a:tab pos="238125" algn="l"/>
              </a:tabLst>
            </a:pPr>
            <a:endParaRPr kumimoji="0" lang="de-DE" b="0"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Pct val="100000"/>
              <a:buFontTx/>
              <a:buChar char="*"/>
              <a:tabLst>
                <a:tab pos="238125" algn="l"/>
              </a:tabLst>
            </a:pPr>
            <a:r>
              <a:rPr kumimoji="0" lang="de-DE" sz="1600" b="1"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ea typeface="Bradley Hand ITC" pitchFamily="66" charset="0"/>
                <a:cs typeface="Bradley Hand ITC" pitchFamily="66" charset="0"/>
              </a:rPr>
              <a:t>Jesaja 9: 1-6          **  Joh. 1-11</a:t>
            </a:r>
            <a:endParaRPr kumimoji="0" lang="de-DE" sz="1600" b="0" i="0" u="none" strike="noStrike" cap="none" normalizeH="0" baseline="0" dirty="0" smtClean="0">
              <a:ln>
                <a:noFill/>
              </a:ln>
              <a:solidFill>
                <a:srgbClr val="FFC000"/>
              </a:solidFill>
              <a:effectLst>
                <a:outerShdw blurRad="38100" dist="38100" dir="2700000" algn="tl">
                  <a:srgbClr val="000000">
                    <a:alpha val="43137"/>
                  </a:srgbClr>
                </a:outerShdw>
              </a:effectLst>
              <a:latin typeface="Bradley Hand ITC" pitchFamily="66" charset="0"/>
              <a:cs typeface="Arial" pitchFamily="34" charset="0"/>
            </a:endParaRPr>
          </a:p>
        </p:txBody>
      </p:sp>
      <p:sp>
        <p:nvSpPr>
          <p:cNvPr id="9" name="Rechteck 8"/>
          <p:cNvSpPr/>
          <p:nvPr/>
        </p:nvSpPr>
        <p:spPr>
          <a:xfrm>
            <a:off x="482384" y="357166"/>
            <a:ext cx="1197764" cy="646331"/>
          </a:xfrm>
          <a:prstGeom prst="rect">
            <a:avLst/>
          </a:prstGeom>
        </p:spPr>
        <p:txBody>
          <a:bodyPr wrap="none">
            <a:spAutoFit/>
          </a:bodyPr>
          <a:lstStyle/>
          <a:p>
            <a:r>
              <a:rPr lang="de-DE" sz="3600" b="1" dirty="0" smtClean="0">
                <a:solidFill>
                  <a:srgbClr val="FFC000"/>
                </a:solidFill>
                <a:effectLst>
                  <a:outerShdw blurRad="38100" dist="38100" dir="2700000" algn="tl">
                    <a:srgbClr val="000000">
                      <a:alpha val="43137"/>
                    </a:srgbClr>
                  </a:outerShdw>
                </a:effectLst>
                <a:latin typeface="Bradley Hand ITC" pitchFamily="66" charset="0"/>
                <a:ea typeface="Bradley Hand ITC" pitchFamily="66" charset="0"/>
                <a:cs typeface="Bradley Hand ITC" pitchFamily="66" charset="0"/>
              </a:rPr>
              <a:t>Licht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brennende-antike-oellampe_800.jpg"/>
          <p:cNvPicPr>
            <a:picLocks noChangeAspect="1"/>
          </p:cNvPicPr>
          <p:nvPr/>
        </p:nvPicPr>
        <p:blipFill>
          <a:blip r:embed="rId2" cstate="print"/>
          <a:stretch>
            <a:fillRect/>
          </a:stretch>
        </p:blipFill>
        <p:spPr>
          <a:xfrm flipH="1">
            <a:off x="0" y="999"/>
            <a:ext cx="9906000" cy="6856004"/>
          </a:xfrm>
          <a:prstGeom prst="rect">
            <a:avLst/>
          </a:prstGeom>
          <a:ln>
            <a:noFill/>
          </a:ln>
          <a:effectLst>
            <a:outerShdw blurRad="292100" dist="139700" dir="2700000" algn="tl" rotWithShape="0">
              <a:srgbClr val="333333">
                <a:alpha val="65000"/>
              </a:srgbClr>
            </a:outerShdw>
            <a:softEdge rad="127000"/>
          </a:effectLst>
        </p:spPr>
      </p:pic>
      <p:sp>
        <p:nvSpPr>
          <p:cNvPr id="41985" name="Rectangle 1"/>
          <p:cNvSpPr>
            <a:spLocks noGrp="1" noChangeArrowheads="1"/>
          </p:cNvSpPr>
          <p:nvPr>
            <p:ph idx="1"/>
          </p:nvPr>
        </p:nvSpPr>
        <p:spPr bwMode="auto">
          <a:xfrm>
            <a:off x="381906" y="253977"/>
            <a:ext cx="4387338" cy="6334866"/>
          </a:xfrm>
          <a:prstGeom prst="rect">
            <a:avLst/>
          </a:prstGeom>
          <a:noFill/>
          <a:ln w="9525">
            <a:noFill/>
            <a:miter lim="800000"/>
            <a:headEnd/>
            <a:tailEnd/>
          </a:ln>
          <a:effectLst/>
        </p:spPr>
        <p:txBody>
          <a:bodyPr vert="horz" wrap="none" lIns="116641" tIns="58320" rIns="116641" bIns="58320" numCol="1" anchor="ctr" anchorCtr="0" compatLnSpc="1">
            <a:prstTxWarp prst="textNoShape">
              <a:avLst/>
            </a:prstTxWarp>
            <a:spAutoFit/>
          </a:bodyPr>
          <a:lstStyle/>
          <a:p>
            <a:pPr marL="0" indent="0" defTabSz="1166409" fontAlgn="base">
              <a:spcBef>
                <a:spcPct val="0"/>
              </a:spcBef>
              <a:spcAft>
                <a:spcPct val="0"/>
              </a:spcAft>
              <a:buNone/>
            </a:pPr>
            <a:r>
              <a:rPr lang="de-DE" sz="26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Licht</a:t>
            </a:r>
          </a:p>
          <a:p>
            <a:pPr marL="0" indent="0" defTabSz="1166409" fontAlgn="base">
              <a:spcBef>
                <a:spcPct val="0"/>
              </a:spcBef>
              <a:spcAft>
                <a:spcPct val="0"/>
              </a:spcAft>
              <a:buNone/>
            </a:pPr>
            <a:endParaRPr lang="de-DE" sz="1800" dirty="0" smtClean="0">
              <a:solidFill>
                <a:schemeClr val="bg1"/>
              </a:solidFill>
              <a:effectLst>
                <a:outerShdw blurRad="38100" dist="38100" dir="2700000" algn="tl">
                  <a:srgbClr val="000000">
                    <a:alpha val="43137"/>
                  </a:srgbClr>
                </a:outerShdw>
              </a:effectLst>
              <a:latin typeface="Comic Sans MS" pitchFamily="66" charset="0"/>
              <a:cs typeface="Times New Roman" pitchFamily="18" charset="0"/>
            </a:endParaRPr>
          </a:p>
          <a:p>
            <a:pPr marL="0" indent="0" defTabSz="1166409" fontAlgn="base">
              <a:spcBef>
                <a:spcPct val="0"/>
              </a:spcBef>
              <a:spcAft>
                <a:spcPct val="0"/>
              </a:spcAft>
              <a:buNone/>
            </a:pPr>
            <a:endParaRPr lang="de-DE" sz="6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0" indent="0" defTabSz="1166409" eaLnBrk="0" fontAlgn="base" hangingPunct="0">
              <a:spcBef>
                <a:spcPct val="0"/>
              </a:spcBef>
              <a:spcAft>
                <a:spcPct val="0"/>
              </a:spcAft>
              <a:buNone/>
            </a:pPr>
            <a:r>
              <a:rPr lang="de-DE" sz="31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a:t>
            </a:r>
            <a:r>
              <a:rPr lang="de-DE" sz="18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icht braucht alles hier auf Erden,</a:t>
            </a:r>
            <a:endParaRPr lang="de-DE" sz="6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0" indent="0" defTabSz="1166409" eaLnBrk="0" fontAlgn="base" hangingPunct="0">
              <a:spcBef>
                <a:spcPct val="0"/>
              </a:spcBef>
              <a:spcAft>
                <a:spcPct val="0"/>
              </a:spcAft>
              <a:buNone/>
            </a:pPr>
            <a:r>
              <a:rPr lang="de-DE" sz="18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ohne Licht kann nichts gedeih`n.</a:t>
            </a:r>
            <a:endParaRPr lang="de-DE" sz="6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0" indent="0" defTabSz="1166409" eaLnBrk="0" fontAlgn="base" hangingPunct="0">
              <a:spcBef>
                <a:spcPct val="0"/>
              </a:spcBef>
              <a:spcAft>
                <a:spcPct val="0"/>
              </a:spcAft>
              <a:buNone/>
            </a:pPr>
            <a:r>
              <a:rPr lang="de-DE" sz="18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Ohne Licht kann hier nichts werden,</a:t>
            </a:r>
            <a:endParaRPr lang="de-DE" sz="6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0" indent="0" defTabSz="1166409" eaLnBrk="0" fontAlgn="base" hangingPunct="0">
              <a:spcBef>
                <a:spcPct val="0"/>
              </a:spcBef>
              <a:spcAft>
                <a:spcPct val="0"/>
              </a:spcAft>
              <a:buNone/>
            </a:pPr>
            <a:r>
              <a:rPr lang="de-DE" sz="18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ohne Licht kannst du nicht sein.</a:t>
            </a:r>
          </a:p>
          <a:p>
            <a:pPr marL="0" indent="0" defTabSz="1166409" eaLnBrk="0" fontAlgn="base" hangingPunct="0">
              <a:spcBef>
                <a:spcPct val="0"/>
              </a:spcBef>
              <a:spcAft>
                <a:spcPct val="0"/>
              </a:spcAft>
              <a:buNone/>
            </a:pPr>
            <a:endParaRPr lang="de-DE" sz="6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0" indent="0" defTabSz="1166409" eaLnBrk="0" fontAlgn="base" hangingPunct="0">
              <a:spcBef>
                <a:spcPct val="0"/>
              </a:spcBef>
              <a:spcAft>
                <a:spcPct val="0"/>
              </a:spcAft>
              <a:buNone/>
            </a:pPr>
            <a:r>
              <a:rPr lang="de-DE" sz="31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a:t>
            </a:r>
            <a:r>
              <a:rPr lang="de-DE" sz="18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icht zum Wachsen, Licht zum Sehen,</a:t>
            </a:r>
            <a:endParaRPr lang="de-DE" sz="6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0" indent="0" defTabSz="1166409" eaLnBrk="0" fontAlgn="base" hangingPunct="0">
              <a:spcBef>
                <a:spcPct val="0"/>
              </a:spcBef>
              <a:spcAft>
                <a:spcPct val="0"/>
              </a:spcAft>
              <a:buNone/>
            </a:pPr>
            <a:r>
              <a:rPr lang="de-DE" sz="18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Licht, damit es gr</a:t>
            </a:r>
            <a:r>
              <a:rPr lang="de-DE" sz="1800" dirty="0" smtClean="0">
                <a:solidFill>
                  <a:schemeClr val="bg1"/>
                </a:solidFill>
                <a:effectLst>
                  <a:outerShdw blurRad="38100" dist="38100" dir="2700000" algn="tl">
                    <a:srgbClr val="000000">
                      <a:alpha val="43137"/>
                    </a:srgbClr>
                  </a:outerShdw>
                </a:effectLst>
                <a:latin typeface="Calibri"/>
                <a:ea typeface="Calibri" pitchFamily="34" charset="0"/>
                <a:cs typeface="Times New Roman" pitchFamily="18" charset="0"/>
              </a:rPr>
              <a:t>ü</a:t>
            </a:r>
            <a:r>
              <a:rPr lang="de-DE" sz="18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nt und bl</a:t>
            </a:r>
            <a:r>
              <a:rPr lang="de-DE" sz="1800" dirty="0" smtClean="0">
                <a:solidFill>
                  <a:schemeClr val="bg1"/>
                </a:solidFill>
                <a:effectLst>
                  <a:outerShdw blurRad="38100" dist="38100" dir="2700000" algn="tl">
                    <a:srgbClr val="000000">
                      <a:alpha val="43137"/>
                    </a:srgbClr>
                  </a:outerShdw>
                </a:effectLst>
                <a:latin typeface="Calibri"/>
                <a:ea typeface="Calibri" pitchFamily="34" charset="0"/>
                <a:cs typeface="Times New Roman" pitchFamily="18" charset="0"/>
              </a:rPr>
              <a:t>ü</a:t>
            </a:r>
            <a:r>
              <a:rPr lang="de-DE" sz="18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ht.</a:t>
            </a:r>
            <a:endParaRPr lang="de-DE" sz="6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0" indent="0" defTabSz="1166409" eaLnBrk="0" fontAlgn="base" hangingPunct="0">
              <a:spcBef>
                <a:spcPct val="0"/>
              </a:spcBef>
              <a:spcAft>
                <a:spcPct val="0"/>
              </a:spcAft>
              <a:buNone/>
            </a:pPr>
            <a:r>
              <a:rPr lang="de-DE" sz="18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Licht zum Segnen und Verstehen,</a:t>
            </a:r>
            <a:endParaRPr lang="de-DE" sz="6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0" indent="0" defTabSz="1166409" eaLnBrk="0" fontAlgn="base" hangingPunct="0">
              <a:spcBef>
                <a:spcPct val="0"/>
              </a:spcBef>
              <a:spcAft>
                <a:spcPct val="0"/>
              </a:spcAft>
              <a:buNone/>
            </a:pPr>
            <a:r>
              <a:rPr lang="de-DE" sz="18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Licht f</a:t>
            </a:r>
            <a:r>
              <a:rPr lang="de-DE" sz="1800" dirty="0" smtClean="0">
                <a:solidFill>
                  <a:schemeClr val="bg1"/>
                </a:solidFill>
                <a:effectLst>
                  <a:outerShdw blurRad="38100" dist="38100" dir="2700000" algn="tl">
                    <a:srgbClr val="000000">
                      <a:alpha val="43137"/>
                    </a:srgbClr>
                  </a:outerShdw>
                </a:effectLst>
                <a:latin typeface="Calibri"/>
                <a:ea typeface="Calibri" pitchFamily="34" charset="0"/>
                <a:cs typeface="Times New Roman" pitchFamily="18" charset="0"/>
              </a:rPr>
              <a:t>ü</a:t>
            </a:r>
            <a:r>
              <a:rPr lang="de-DE" sz="18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r deinen n</a:t>
            </a:r>
            <a:r>
              <a:rPr lang="de-DE" sz="1800" dirty="0" smtClean="0">
                <a:solidFill>
                  <a:schemeClr val="bg1"/>
                </a:solidFill>
                <a:effectLst>
                  <a:outerShdw blurRad="38100" dist="38100" dir="2700000" algn="tl">
                    <a:srgbClr val="000000">
                      <a:alpha val="43137"/>
                    </a:srgbClr>
                  </a:outerShdw>
                </a:effectLst>
                <a:latin typeface="Calibri"/>
                <a:ea typeface="Calibri" pitchFamily="34" charset="0"/>
                <a:cs typeface="Times New Roman" pitchFamily="18" charset="0"/>
              </a:rPr>
              <a:t>ä</a:t>
            </a:r>
            <a:r>
              <a:rPr lang="de-DE" sz="18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chsten Schritt.</a:t>
            </a:r>
          </a:p>
          <a:p>
            <a:pPr marL="0" indent="0" defTabSz="1166409" eaLnBrk="0" fontAlgn="base" hangingPunct="0">
              <a:spcBef>
                <a:spcPct val="0"/>
              </a:spcBef>
              <a:spcAft>
                <a:spcPct val="0"/>
              </a:spcAft>
              <a:buNone/>
            </a:pPr>
            <a:endParaRPr lang="de-DE" sz="6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0" indent="0" defTabSz="1166409" eaLnBrk="0" fontAlgn="base" hangingPunct="0">
              <a:spcBef>
                <a:spcPct val="0"/>
              </a:spcBef>
              <a:spcAft>
                <a:spcPct val="0"/>
              </a:spcAft>
              <a:buNone/>
            </a:pPr>
            <a:r>
              <a:rPr lang="de-DE" sz="31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a:t>
            </a:r>
            <a:r>
              <a:rPr lang="de-DE" sz="18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icht der Liebe, Licht des Lebens -</a:t>
            </a:r>
            <a:endParaRPr lang="de-DE" sz="6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0" indent="0" defTabSz="1166409" eaLnBrk="0" fontAlgn="base" hangingPunct="0">
              <a:spcBef>
                <a:spcPct val="0"/>
              </a:spcBef>
              <a:spcAft>
                <a:spcPct val="0"/>
              </a:spcAft>
              <a:buNone/>
            </a:pPr>
            <a:r>
              <a:rPr lang="de-DE" sz="18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Lass das Licht im Herzen sein.</a:t>
            </a:r>
            <a:endParaRPr lang="de-DE" sz="6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0" indent="0" defTabSz="1166409" eaLnBrk="0" fontAlgn="base" hangingPunct="0">
              <a:spcBef>
                <a:spcPct val="0"/>
              </a:spcBef>
              <a:spcAft>
                <a:spcPct val="0"/>
              </a:spcAft>
              <a:buNone/>
            </a:pPr>
            <a:r>
              <a:rPr lang="de-DE" sz="18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Licht ist Grund des edlen Strebens,</a:t>
            </a:r>
            <a:endParaRPr lang="de-DE" sz="6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0" indent="0" defTabSz="1166409" eaLnBrk="0" fontAlgn="base" hangingPunct="0">
              <a:spcBef>
                <a:spcPct val="0"/>
              </a:spcBef>
              <a:spcAft>
                <a:spcPct val="0"/>
              </a:spcAft>
              <a:buNone/>
            </a:pPr>
            <a:r>
              <a:rPr lang="de-DE" sz="18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Licht ist Liebe, Licht ist "sein".   </a:t>
            </a:r>
          </a:p>
          <a:p>
            <a:pPr marL="0" indent="0" defTabSz="1166409" eaLnBrk="0" fontAlgn="base" hangingPunct="0">
              <a:spcBef>
                <a:spcPct val="0"/>
              </a:spcBef>
              <a:spcAft>
                <a:spcPct val="0"/>
              </a:spcAft>
              <a:buNone/>
            </a:pPr>
            <a:endParaRPr lang="de-DE" sz="6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0" indent="0" defTabSz="1166409" eaLnBrk="0" fontAlgn="base" hangingPunct="0">
              <a:spcBef>
                <a:spcPct val="0"/>
              </a:spcBef>
              <a:spcAft>
                <a:spcPct val="0"/>
              </a:spcAft>
              <a:buNone/>
            </a:pPr>
            <a:r>
              <a:rPr lang="de-DE" sz="31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O</a:t>
            </a:r>
            <a:r>
              <a:rPr lang="de-DE" sz="18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hne Licht gibt es kein Leben -</a:t>
            </a:r>
            <a:endParaRPr lang="de-DE" sz="6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0" indent="0" defTabSz="1166409" eaLnBrk="0" fontAlgn="base" hangingPunct="0">
              <a:spcBef>
                <a:spcPct val="0"/>
              </a:spcBef>
              <a:spcAft>
                <a:spcPct val="0"/>
              </a:spcAft>
              <a:buNone/>
            </a:pPr>
            <a:r>
              <a:rPr lang="de-DE" sz="18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ohne Leben gibt`s kein Licht.</a:t>
            </a:r>
            <a:endParaRPr lang="de-DE" sz="6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0" indent="0" defTabSz="1166409" eaLnBrk="0" fontAlgn="base" hangingPunct="0">
              <a:spcBef>
                <a:spcPct val="0"/>
              </a:spcBef>
              <a:spcAft>
                <a:spcPct val="0"/>
              </a:spcAft>
              <a:buNone/>
            </a:pPr>
            <a:r>
              <a:rPr lang="de-DE" sz="18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Licht zum Lieben, Licht zum Geben -</a:t>
            </a:r>
            <a:endParaRPr lang="de-DE" sz="6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0" indent="0" defTabSz="1166409" eaLnBrk="0" fontAlgn="base" hangingPunct="0">
              <a:spcBef>
                <a:spcPct val="0"/>
              </a:spcBef>
              <a:spcAft>
                <a:spcPct val="0"/>
              </a:spcAft>
              <a:buNone/>
            </a:pPr>
            <a:r>
              <a:rPr lang="de-DE" sz="1800" dirty="0" smtClean="0">
                <a:solidFill>
                  <a:schemeClr val="bg1"/>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lass es brennen - sei ein Licht!</a:t>
            </a:r>
            <a:endParaRPr lang="de-DE" sz="23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11" name="Rechteck 10"/>
          <p:cNvSpPr/>
          <p:nvPr/>
        </p:nvSpPr>
        <p:spPr>
          <a:xfrm>
            <a:off x="5601071" y="1"/>
            <a:ext cx="4060676" cy="6740307"/>
          </a:xfrm>
          <a:prstGeom prst="rect">
            <a:avLst/>
          </a:prstGeom>
          <a:effectLst>
            <a:outerShdw blurRad="50800" dist="38100" dir="2700000" algn="tl" rotWithShape="0">
              <a:prstClr val="black"/>
            </a:outerShdw>
          </a:effectLst>
        </p:spPr>
        <p:txBody>
          <a:bodyPr wrap="square">
            <a:spAutoFit/>
          </a:bodyPr>
          <a:lstStyle/>
          <a:p>
            <a:r>
              <a:rPr lang="de-DE" sz="1600" dirty="0" smtClean="0">
                <a:latin typeface="Cataneo BT" pitchFamily="66" charset="0"/>
              </a:rPr>
              <a:t> </a:t>
            </a:r>
          </a:p>
          <a:p>
            <a:r>
              <a:rPr lang="de-DE" sz="2800" kern="1600" spc="40" dirty="0" smtClean="0">
                <a:solidFill>
                  <a:schemeClr val="bg1"/>
                </a:solidFill>
                <a:latin typeface="Martina" pitchFamily="2" charset="0"/>
              </a:rPr>
              <a:t>B</a:t>
            </a:r>
            <a:r>
              <a:rPr lang="de-DE" sz="1600" kern="1600" spc="40" dirty="0" smtClean="0">
                <a:solidFill>
                  <a:schemeClr val="bg1"/>
                </a:solidFill>
                <a:latin typeface="Martina" pitchFamily="2" charset="0"/>
              </a:rPr>
              <a:t>itten, weil man wünscht zu haben -</a:t>
            </a:r>
          </a:p>
          <a:p>
            <a:r>
              <a:rPr lang="de-DE" sz="1600" kern="1600" spc="40" dirty="0" smtClean="0">
                <a:solidFill>
                  <a:schemeClr val="bg1"/>
                </a:solidFill>
                <a:latin typeface="Martina" pitchFamily="2" charset="0"/>
              </a:rPr>
              <a:t>Wünschen, weil man es gern hätt`.</a:t>
            </a:r>
          </a:p>
          <a:p>
            <a:r>
              <a:rPr lang="de-DE" sz="1600" kern="1600" spc="40" dirty="0" smtClean="0">
                <a:solidFill>
                  <a:schemeClr val="bg1"/>
                </a:solidFill>
                <a:latin typeface="Martina" pitchFamily="2" charset="0"/>
              </a:rPr>
              <a:t>Fette Beute, größ`re Gaben -</a:t>
            </a:r>
          </a:p>
          <a:p>
            <a:r>
              <a:rPr lang="de-DE" sz="1600" kern="1600" spc="40" dirty="0" smtClean="0">
                <a:solidFill>
                  <a:schemeClr val="bg1"/>
                </a:solidFill>
                <a:latin typeface="Martina" pitchFamily="2" charset="0"/>
              </a:rPr>
              <a:t>Nehmen, um sich dran zu laben,</a:t>
            </a:r>
          </a:p>
          <a:p>
            <a:r>
              <a:rPr lang="de-DE" sz="1600" kern="1600" spc="40" dirty="0" smtClean="0">
                <a:solidFill>
                  <a:schemeClr val="bg1"/>
                </a:solidFill>
                <a:latin typeface="Martina" pitchFamily="2" charset="0"/>
              </a:rPr>
              <a:t>mehr von allem- das wär nett.</a:t>
            </a:r>
          </a:p>
          <a:p>
            <a:pPr lvl="1"/>
            <a:r>
              <a:rPr lang="de-DE" sz="2000" kern="1600" spc="40" dirty="0" smtClean="0">
                <a:solidFill>
                  <a:schemeClr val="bg1"/>
                </a:solidFill>
                <a:latin typeface="Martina" pitchFamily="2" charset="0"/>
              </a:rPr>
              <a:t>D</a:t>
            </a:r>
            <a:r>
              <a:rPr lang="de-DE" sz="1600" kern="1600" spc="40" dirty="0" smtClean="0">
                <a:solidFill>
                  <a:schemeClr val="bg1"/>
                </a:solidFill>
                <a:latin typeface="Martina" pitchFamily="2" charset="0"/>
              </a:rPr>
              <a:t>och das Größte weit und breit</a:t>
            </a:r>
          </a:p>
          <a:p>
            <a:pPr lvl="1"/>
            <a:r>
              <a:rPr lang="de-DE" sz="1600" kern="1600" spc="40" dirty="0" smtClean="0">
                <a:solidFill>
                  <a:schemeClr val="bg1"/>
                </a:solidFill>
                <a:latin typeface="Martina" pitchFamily="2" charset="0"/>
              </a:rPr>
              <a:t>Ist wohl die Zufriedenheit!</a:t>
            </a:r>
          </a:p>
          <a:p>
            <a:r>
              <a:rPr lang="de-DE" sz="1600" kern="1600" spc="40" dirty="0" smtClean="0">
                <a:solidFill>
                  <a:schemeClr val="bg1"/>
                </a:solidFill>
                <a:latin typeface="Martina" pitchFamily="2" charset="0"/>
              </a:rPr>
              <a:t> </a:t>
            </a:r>
          </a:p>
          <a:p>
            <a:r>
              <a:rPr lang="de-DE" sz="2800" kern="1600" spc="40" dirty="0" smtClean="0">
                <a:solidFill>
                  <a:schemeClr val="bg1"/>
                </a:solidFill>
                <a:latin typeface="Martina" pitchFamily="2" charset="0"/>
              </a:rPr>
              <a:t>W</a:t>
            </a:r>
            <a:r>
              <a:rPr lang="de-DE" sz="1600" kern="1600" spc="40" dirty="0" smtClean="0">
                <a:solidFill>
                  <a:schemeClr val="bg1"/>
                </a:solidFill>
                <a:latin typeface="Martina" pitchFamily="2" charset="0"/>
              </a:rPr>
              <a:t>ünschen, Nehmen, Bitten, Flehen -</a:t>
            </a:r>
          </a:p>
          <a:p>
            <a:r>
              <a:rPr lang="de-DE" sz="1600" kern="1600" spc="40" dirty="0" smtClean="0">
                <a:solidFill>
                  <a:schemeClr val="bg1"/>
                </a:solidFill>
                <a:latin typeface="Martina" pitchFamily="2" charset="0"/>
              </a:rPr>
              <a:t>weil man glaubt, das bräucht` man auch –</a:t>
            </a:r>
          </a:p>
          <a:p>
            <a:r>
              <a:rPr lang="de-DE" sz="1600" kern="1600" spc="40" dirty="0" smtClean="0">
                <a:solidFill>
                  <a:schemeClr val="bg1"/>
                </a:solidFill>
                <a:latin typeface="Martina" pitchFamily="2" charset="0"/>
              </a:rPr>
              <a:t>hindert uns oft klar zu sehen,</a:t>
            </a:r>
          </a:p>
          <a:p>
            <a:r>
              <a:rPr lang="de-DE" sz="1600" kern="1600" spc="40" dirty="0" smtClean="0">
                <a:solidFill>
                  <a:schemeClr val="bg1"/>
                </a:solidFill>
                <a:latin typeface="Martina" pitchFamily="2" charset="0"/>
              </a:rPr>
              <a:t>zu vertrauen, zu verstehen,</a:t>
            </a:r>
          </a:p>
          <a:p>
            <a:r>
              <a:rPr lang="de-DE" sz="1600" kern="1600" spc="40" dirty="0" smtClean="0">
                <a:solidFill>
                  <a:schemeClr val="bg1"/>
                </a:solidFill>
                <a:latin typeface="Martina" pitchFamily="2" charset="0"/>
              </a:rPr>
              <a:t>dass ich habe was ich brauch`.</a:t>
            </a:r>
          </a:p>
          <a:p>
            <a:pPr lvl="1"/>
            <a:r>
              <a:rPr lang="de-DE" sz="2000" kern="1600" spc="40" dirty="0" smtClean="0">
                <a:solidFill>
                  <a:schemeClr val="bg1"/>
                </a:solidFill>
                <a:latin typeface="Martina" pitchFamily="2" charset="0"/>
              </a:rPr>
              <a:t>D</a:t>
            </a:r>
            <a:r>
              <a:rPr lang="de-DE" sz="1600" kern="1600" spc="40" dirty="0" smtClean="0">
                <a:solidFill>
                  <a:schemeClr val="bg1"/>
                </a:solidFill>
                <a:latin typeface="Martina" pitchFamily="2" charset="0"/>
              </a:rPr>
              <a:t>enn das Schönste weit und breit</a:t>
            </a:r>
          </a:p>
          <a:p>
            <a:pPr lvl="1"/>
            <a:r>
              <a:rPr lang="de-DE" sz="1600" kern="1600" spc="40" dirty="0" smtClean="0">
                <a:solidFill>
                  <a:schemeClr val="bg1"/>
                </a:solidFill>
                <a:latin typeface="Martina" pitchFamily="2" charset="0"/>
              </a:rPr>
              <a:t>Ist doch wohl die Dankbarkeit!</a:t>
            </a:r>
          </a:p>
          <a:p>
            <a:endParaRPr lang="de-DE" sz="1600" kern="1600" spc="40" dirty="0" smtClean="0">
              <a:solidFill>
                <a:schemeClr val="bg1"/>
              </a:solidFill>
              <a:latin typeface="Martina" pitchFamily="2" charset="0"/>
            </a:endParaRPr>
          </a:p>
          <a:p>
            <a:r>
              <a:rPr lang="de-DE" sz="2800" kern="1600" spc="40" dirty="0" smtClean="0">
                <a:solidFill>
                  <a:schemeClr val="bg1"/>
                </a:solidFill>
                <a:latin typeface="Martina" pitchFamily="2" charset="0"/>
              </a:rPr>
              <a:t>F</a:t>
            </a:r>
            <a:r>
              <a:rPr lang="de-DE" sz="1600" kern="1600" spc="40" dirty="0" smtClean="0">
                <a:solidFill>
                  <a:schemeClr val="bg1"/>
                </a:solidFill>
                <a:latin typeface="Martina" pitchFamily="2" charset="0"/>
              </a:rPr>
              <a:t>ülle, Heil und gute Gaben,</a:t>
            </a:r>
          </a:p>
          <a:p>
            <a:r>
              <a:rPr lang="de-DE" sz="1600" kern="1600" spc="40" dirty="0" smtClean="0">
                <a:solidFill>
                  <a:schemeClr val="bg1"/>
                </a:solidFill>
                <a:latin typeface="Martina" pitchFamily="2" charset="0"/>
              </a:rPr>
              <a:t>alles was uns wiederfährt</a:t>
            </a:r>
          </a:p>
          <a:p>
            <a:r>
              <a:rPr lang="de-DE" sz="1600" kern="1600" spc="40" dirty="0" smtClean="0">
                <a:solidFill>
                  <a:schemeClr val="bg1"/>
                </a:solidFill>
                <a:latin typeface="Martina" pitchFamily="2" charset="0"/>
              </a:rPr>
              <a:t>will uns segnen, will uns laben,</a:t>
            </a:r>
          </a:p>
          <a:p>
            <a:r>
              <a:rPr lang="de-DE" sz="1600" kern="1600" spc="40" dirty="0" smtClean="0">
                <a:solidFill>
                  <a:schemeClr val="bg1"/>
                </a:solidFill>
                <a:latin typeface="Martina" pitchFamily="2" charset="0"/>
              </a:rPr>
              <a:t>wenn wir glauben, dass wir (schon) haben</a:t>
            </a:r>
          </a:p>
          <a:p>
            <a:r>
              <a:rPr lang="de-DE" sz="1600" kern="1600" spc="40" dirty="0" smtClean="0">
                <a:solidFill>
                  <a:schemeClr val="bg1"/>
                </a:solidFill>
                <a:latin typeface="Martina" pitchFamily="2" charset="0"/>
              </a:rPr>
              <a:t>alles, was das Herz begehrt.</a:t>
            </a:r>
          </a:p>
          <a:p>
            <a:pPr lvl="1"/>
            <a:r>
              <a:rPr lang="de-DE" sz="2000" kern="1600" spc="40" dirty="0" smtClean="0">
                <a:solidFill>
                  <a:schemeClr val="bg1"/>
                </a:solidFill>
                <a:latin typeface="Martina" pitchFamily="2" charset="0"/>
              </a:rPr>
              <a:t>D</a:t>
            </a:r>
            <a:r>
              <a:rPr lang="de-DE" sz="1600" kern="1600" spc="40" dirty="0" smtClean="0">
                <a:solidFill>
                  <a:schemeClr val="bg1"/>
                </a:solidFill>
                <a:latin typeface="Martina" pitchFamily="2" charset="0"/>
              </a:rPr>
              <a:t>ann zieh`n Glück und Frieden ein,</a:t>
            </a:r>
          </a:p>
          <a:p>
            <a:pPr lvl="1"/>
            <a:r>
              <a:rPr lang="de-DE" sz="1600" kern="1600" spc="40" dirty="0" smtClean="0">
                <a:solidFill>
                  <a:schemeClr val="bg1"/>
                </a:solidFill>
                <a:latin typeface="Martina" pitchFamily="2" charset="0"/>
              </a:rPr>
              <a:t>denn durch DANKEN wird es dein !</a:t>
            </a:r>
            <a:endParaRPr lang="de-DE" sz="1600" kern="1600" spc="40" dirty="0">
              <a:solidFill>
                <a:schemeClr val="bg1"/>
              </a:solidFill>
              <a:latin typeface="Martina" pitchFamily="2" charset="0"/>
            </a:endParaRPr>
          </a:p>
        </p:txBody>
      </p:sp>
      <p:sp>
        <p:nvSpPr>
          <p:cNvPr id="12" name="Rechteck 11"/>
          <p:cNvSpPr/>
          <p:nvPr/>
        </p:nvSpPr>
        <p:spPr>
          <a:xfrm>
            <a:off x="632520" y="260648"/>
            <a:ext cx="1938672" cy="523220"/>
          </a:xfrm>
          <a:prstGeom prst="rect">
            <a:avLst/>
          </a:prstGeom>
          <a:effectLst>
            <a:outerShdw blurRad="50800" dist="50800" dir="5400000" algn="ctr" rotWithShape="0">
              <a:schemeClr val="tx1"/>
            </a:outerShdw>
          </a:effectLst>
        </p:spPr>
        <p:txBody>
          <a:bodyPr wrap="none">
            <a:spAutoFit/>
          </a:bodyPr>
          <a:lstStyle/>
          <a:p>
            <a:pPr lvl="0"/>
            <a:r>
              <a:rPr lang="de-DE" sz="2800" kern="1600" spc="40" dirty="0" smtClean="0">
                <a:solidFill>
                  <a:schemeClr val="bg1"/>
                </a:solidFill>
                <a:latin typeface="Martina" pitchFamily="2" charset="0"/>
              </a:rPr>
              <a:t>Dankbarkeit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Impression Perlen 001.JPG"/>
          <p:cNvPicPr>
            <a:picLocks noChangeAspect="1"/>
          </p:cNvPicPr>
          <p:nvPr/>
        </p:nvPicPr>
        <p:blipFill>
          <a:blip r:embed="rId2" cstate="print"/>
          <a:stretch>
            <a:fillRect/>
          </a:stretch>
        </p:blipFill>
        <p:spPr>
          <a:xfrm flipH="1">
            <a:off x="0" y="3380"/>
            <a:ext cx="9906000" cy="6854620"/>
          </a:xfrm>
          <a:prstGeom prst="rect">
            <a:avLst/>
          </a:prstGeom>
          <a:ln>
            <a:noFill/>
          </a:ln>
          <a:effectLst>
            <a:softEdge rad="127000"/>
          </a:effectLst>
        </p:spPr>
      </p:pic>
      <p:sp>
        <p:nvSpPr>
          <p:cNvPr id="1025" name="Rectangle 1"/>
          <p:cNvSpPr>
            <a:spLocks noChangeArrowheads="1"/>
          </p:cNvSpPr>
          <p:nvPr/>
        </p:nvSpPr>
        <p:spPr bwMode="auto">
          <a:xfrm>
            <a:off x="238093" y="165722"/>
            <a:ext cx="4929221"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D</a:t>
            </a:r>
            <a:r>
              <a:rPr kumimoji="0" lang="de-DE" sz="18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ie Tränen, die die Seele in Trübsal hier weint,</a:t>
            </a:r>
            <a:endParaRPr kumimoji="0" lang="de-DE" sz="18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durch den Schmerz, der geduldig ertragen -</a:t>
            </a:r>
            <a:endParaRPr kumimoji="0" lang="de-DE" sz="18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die Sehnsucht, der die Liebe unendlich fern scheint,</a:t>
            </a:r>
            <a:endParaRPr kumimoji="0" lang="de-DE" sz="18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weil der Trauer die Freuden erlagen.</a:t>
            </a:r>
          </a:p>
        </p:txBody>
      </p:sp>
      <p:sp>
        <p:nvSpPr>
          <p:cNvPr id="14" name="Rechteck 13"/>
          <p:cNvSpPr/>
          <p:nvPr/>
        </p:nvSpPr>
        <p:spPr>
          <a:xfrm>
            <a:off x="4905340" y="5214951"/>
            <a:ext cx="4834006" cy="1477328"/>
          </a:xfrm>
          <a:prstGeom prst="rect">
            <a:avLst/>
          </a:prstGeom>
          <a:effectLst>
            <a:outerShdw blurRad="38100" dist="38100" dir="2700000" algn="tl" rotWithShape="0">
              <a:schemeClr val="tx1">
                <a:alpha val="70000"/>
              </a:schemeClr>
            </a:outerShdw>
          </a:effectLst>
        </p:spPr>
        <p:txBody>
          <a:bodyPr wrap="square">
            <a:spAutoFit/>
          </a:bodyPr>
          <a:lstStyle/>
          <a:p>
            <a:pPr lvl="0" defTabSz="914400" eaLnBrk="0" fontAlgn="base" hangingPunct="0">
              <a:spcBef>
                <a:spcPct val="0"/>
              </a:spcBef>
              <a:spcAft>
                <a:spcPct val="0"/>
              </a:spcAft>
            </a:pPr>
            <a:r>
              <a:rPr lang="de-DE" sz="3600" dirty="0" smtClean="0">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S</a:t>
            </a:r>
            <a:r>
              <a:rPr lang="de-DE" sz="1800" dirty="0" smtClean="0">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ie werden dir die kostbarsten Perlen einst sein,</a:t>
            </a:r>
            <a:endParaRPr lang="de-DE" sz="1800" dirty="0" smtClean="0">
              <a:solidFill>
                <a:schemeClr val="bg1"/>
              </a:solidFill>
              <a:effectLst>
                <a:outerShdw blurRad="38100" dist="38100" dir="2700000" algn="tl">
                  <a:srgbClr val="000000">
                    <a:alpha val="43137"/>
                  </a:srgbClr>
                </a:outerShdw>
              </a:effectLst>
              <a:latin typeface="Martina" pitchFamily="2" charset="0"/>
            </a:endParaRPr>
          </a:p>
          <a:p>
            <a:pPr lvl="0" defTabSz="914400" eaLnBrk="0" fontAlgn="base" hangingPunct="0">
              <a:spcBef>
                <a:spcPct val="0"/>
              </a:spcBef>
              <a:spcAft>
                <a:spcPct val="0"/>
              </a:spcAft>
            </a:pPr>
            <a:r>
              <a:rPr lang="de-DE" sz="1800" dirty="0" smtClean="0">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wenn das Tränental du hier durchschritten.</a:t>
            </a:r>
            <a:endParaRPr lang="de-DE" sz="1800" dirty="0" smtClean="0">
              <a:solidFill>
                <a:schemeClr val="bg1"/>
              </a:solidFill>
              <a:effectLst>
                <a:outerShdw blurRad="38100" dist="38100" dir="2700000" algn="tl">
                  <a:srgbClr val="000000">
                    <a:alpha val="43137"/>
                  </a:srgbClr>
                </a:outerShdw>
              </a:effectLst>
              <a:latin typeface="Martina" pitchFamily="2" charset="0"/>
            </a:endParaRPr>
          </a:p>
          <a:p>
            <a:pPr lvl="0" defTabSz="914400" eaLnBrk="0" fontAlgn="base" hangingPunct="0">
              <a:spcBef>
                <a:spcPct val="0"/>
              </a:spcBef>
              <a:spcAft>
                <a:spcPct val="0"/>
              </a:spcAft>
            </a:pPr>
            <a:r>
              <a:rPr lang="de-DE" sz="1800" dirty="0" smtClean="0">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Zu Juwelen sie werden, wenn du einst gehst ein,</a:t>
            </a:r>
            <a:endParaRPr lang="de-DE" sz="1800" dirty="0" smtClean="0">
              <a:solidFill>
                <a:schemeClr val="bg1"/>
              </a:solidFill>
              <a:effectLst>
                <a:outerShdw blurRad="38100" dist="38100" dir="2700000" algn="tl">
                  <a:srgbClr val="000000">
                    <a:alpha val="43137"/>
                  </a:srgbClr>
                </a:outerShdw>
              </a:effectLst>
              <a:latin typeface="Martina" pitchFamily="2" charset="0"/>
            </a:endParaRPr>
          </a:p>
          <a:p>
            <a:pPr lvl="0" defTabSz="914400" eaLnBrk="0" fontAlgn="base" hangingPunct="0">
              <a:spcBef>
                <a:spcPct val="0"/>
              </a:spcBef>
              <a:spcAft>
                <a:spcPct val="0"/>
              </a:spcAft>
            </a:pPr>
            <a:r>
              <a:rPr lang="de-DE" sz="1800" dirty="0" smtClean="0">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In den Himmel, nach dem du gelitten.</a:t>
            </a:r>
            <a:endParaRPr lang="de-DE" sz="1800" dirty="0" smtClean="0">
              <a:solidFill>
                <a:schemeClr val="bg1"/>
              </a:solidFill>
              <a:effectLst>
                <a:outerShdw blurRad="38100" dist="38100" dir="2700000" algn="tl">
                  <a:srgbClr val="000000">
                    <a:alpha val="43137"/>
                  </a:srgbClr>
                </a:outerShdw>
              </a:effectLst>
              <a:latin typeface="Martina" pitchFamily="2"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3000"/>
            <a:lum/>
          </a:blip>
          <a:srcRect/>
          <a:stretch>
            <a:fillRect l="-2000" r="-2000"/>
          </a:stretch>
        </a:blipFill>
        <a:effectLst/>
      </p:bgPr>
    </p:bg>
    <p:spTree>
      <p:nvGrpSpPr>
        <p:cNvPr id="1" name=""/>
        <p:cNvGrpSpPr/>
        <p:nvPr/>
      </p:nvGrpSpPr>
      <p:grpSpPr>
        <a:xfrm>
          <a:off x="0" y="0"/>
          <a:ext cx="0" cy="0"/>
          <a:chOff x="0" y="0"/>
          <a:chExt cx="0" cy="0"/>
        </a:xfrm>
      </p:grpSpPr>
      <p:sp>
        <p:nvSpPr>
          <p:cNvPr id="4" name="Rechteck 3"/>
          <p:cNvSpPr/>
          <p:nvPr/>
        </p:nvSpPr>
        <p:spPr>
          <a:xfrm>
            <a:off x="2024043" y="116632"/>
            <a:ext cx="6143668" cy="5940088"/>
          </a:xfrm>
          <a:prstGeom prst="rect">
            <a:avLst/>
          </a:prstGeom>
          <a:effectLst>
            <a:outerShdw blurRad="50800" dist="50800" dir="5400000" algn="ctr" rotWithShape="0">
              <a:schemeClr val="bg1"/>
            </a:outerShdw>
          </a:effectLst>
        </p:spPr>
        <p:txBody>
          <a:bodyPr wrap="square">
            <a:spAutoFit/>
          </a:bodyPr>
          <a:lstStyle/>
          <a:p>
            <a:pPr algn="ctr"/>
            <a:r>
              <a:rPr lang="de-DE" sz="2000" dirty="0" smtClean="0">
                <a:latin typeface="Martina" pitchFamily="2" charset="0"/>
              </a:rPr>
              <a:t>Wieder und wieder schenkst du mir das Leben -</a:t>
            </a:r>
          </a:p>
          <a:p>
            <a:pPr algn="ctr"/>
            <a:r>
              <a:rPr lang="de-DE" sz="2000" dirty="0" smtClean="0">
                <a:latin typeface="Martina" pitchFamily="2" charset="0"/>
              </a:rPr>
              <a:t>wieder bewahrt - deine Güt' hat kein End'.</a:t>
            </a:r>
          </a:p>
          <a:p>
            <a:pPr algn="ctr"/>
            <a:r>
              <a:rPr lang="de-DE" sz="2000" dirty="0" smtClean="0">
                <a:latin typeface="Martina" pitchFamily="2" charset="0"/>
              </a:rPr>
              <a:t>Wieder getragen und Schutz mir gegeben -</a:t>
            </a:r>
          </a:p>
          <a:p>
            <a:pPr algn="ctr"/>
            <a:r>
              <a:rPr lang="de-DE" sz="2000" dirty="0" smtClean="0">
                <a:latin typeface="Martina" pitchFamily="2" charset="0"/>
              </a:rPr>
              <a:t>wieder hast du deine Engel gesend't.</a:t>
            </a:r>
          </a:p>
          <a:p>
            <a:pPr algn="ctr"/>
            <a:endParaRPr lang="de-DE" sz="2000" dirty="0" smtClean="0">
              <a:latin typeface="Martina" pitchFamily="2" charset="0"/>
            </a:endParaRPr>
          </a:p>
          <a:p>
            <a:pPr algn="ctr"/>
            <a:r>
              <a:rPr lang="de-DE" sz="2000" dirty="0" smtClean="0">
                <a:latin typeface="Martina" pitchFamily="2" charset="0"/>
              </a:rPr>
              <a:t>Wieder schenkst du mir die Kraft um zu Leben -</a:t>
            </a:r>
          </a:p>
          <a:p>
            <a:pPr algn="ctr"/>
            <a:r>
              <a:rPr lang="de-DE" sz="2000" dirty="0" smtClean="0">
                <a:latin typeface="Martina" pitchFamily="2" charset="0"/>
              </a:rPr>
              <a:t>wieder geholfen und Segen erteilt.</a:t>
            </a:r>
          </a:p>
          <a:p>
            <a:pPr algn="ctr"/>
            <a:r>
              <a:rPr lang="de-DE" sz="2000" dirty="0" smtClean="0">
                <a:latin typeface="Martina" pitchFamily="2" charset="0"/>
              </a:rPr>
              <a:t>Wieder und wieder lässt du mich erleben,</a:t>
            </a:r>
          </a:p>
          <a:p>
            <a:pPr algn="ctr"/>
            <a:r>
              <a:rPr lang="de-DE" sz="2000" dirty="0" smtClean="0">
                <a:latin typeface="Martina" pitchFamily="2" charset="0"/>
              </a:rPr>
              <a:t>dass deine Liebe in mir alles heilt.</a:t>
            </a:r>
          </a:p>
          <a:p>
            <a:pPr algn="ctr"/>
            <a:endParaRPr lang="de-DE" sz="2000" dirty="0" smtClean="0">
              <a:latin typeface="Martina" pitchFamily="2" charset="0"/>
            </a:endParaRPr>
          </a:p>
          <a:p>
            <a:pPr algn="ctr"/>
            <a:r>
              <a:rPr lang="de-DE" sz="2000" dirty="0" smtClean="0">
                <a:latin typeface="Martina" pitchFamily="2" charset="0"/>
              </a:rPr>
              <a:t>Wieder mal warst du rechtzeitig zur Stelle,</a:t>
            </a:r>
          </a:p>
          <a:p>
            <a:pPr algn="ctr"/>
            <a:r>
              <a:rPr lang="de-DE" sz="2000" dirty="0" smtClean="0">
                <a:latin typeface="Martina" pitchFamily="2" charset="0"/>
              </a:rPr>
              <a:t>weil du mich von allen Seiten umgibst.</a:t>
            </a:r>
          </a:p>
          <a:p>
            <a:pPr algn="ctr"/>
            <a:r>
              <a:rPr lang="de-DE" sz="2000" dirty="0" smtClean="0">
                <a:latin typeface="Martina" pitchFamily="2" charset="0"/>
              </a:rPr>
              <a:t>Wieder und wieder bist du meine Quelle.</a:t>
            </a:r>
          </a:p>
          <a:p>
            <a:pPr algn="ctr"/>
            <a:r>
              <a:rPr lang="de-DE" sz="2000" dirty="0" smtClean="0">
                <a:latin typeface="Martina" pitchFamily="2" charset="0"/>
              </a:rPr>
              <a:t>Liebe dich weiter, weil du mich so liebst.</a:t>
            </a:r>
          </a:p>
          <a:p>
            <a:pPr algn="ctr"/>
            <a:endParaRPr lang="de-DE" sz="2000" dirty="0" smtClean="0">
              <a:latin typeface="Martina" pitchFamily="2" charset="0"/>
            </a:endParaRPr>
          </a:p>
          <a:p>
            <a:pPr algn="ctr"/>
            <a:r>
              <a:rPr lang="de-DE" sz="2000" dirty="0" smtClean="0">
                <a:latin typeface="Martina" pitchFamily="2" charset="0"/>
              </a:rPr>
              <a:t>Wieder darf ich deine Liebe erkennen,</a:t>
            </a:r>
          </a:p>
          <a:p>
            <a:pPr algn="ctr"/>
            <a:r>
              <a:rPr lang="de-DE" sz="2000" dirty="0" smtClean="0">
                <a:latin typeface="Martina" pitchFamily="2" charset="0"/>
              </a:rPr>
              <a:t>wieder erfahr'n deine Gnade an mir.</a:t>
            </a:r>
          </a:p>
          <a:p>
            <a:pPr algn="ctr"/>
            <a:r>
              <a:rPr lang="de-DE" sz="2000" dirty="0" smtClean="0">
                <a:latin typeface="Martina" pitchFamily="2" charset="0"/>
              </a:rPr>
              <a:t>Wieder soll liebend mein Herz für dich brennen -</a:t>
            </a:r>
          </a:p>
          <a:p>
            <a:pPr algn="ctr"/>
            <a:r>
              <a:rPr lang="de-DE" sz="2000" dirty="0" smtClean="0">
                <a:latin typeface="Martina" pitchFamily="2" charset="0"/>
              </a:rPr>
              <a:t>wieder und wieder im Jetzt und im Hier !!!</a:t>
            </a:r>
            <a:endParaRPr lang="de-DE" sz="2000" dirty="0">
              <a:latin typeface="Martina" pitchFamily="2" charset="0"/>
            </a:endParaRPr>
          </a:p>
        </p:txBody>
      </p:sp>
      <p:sp>
        <p:nvSpPr>
          <p:cNvPr id="5" name="Textfeld 4"/>
          <p:cNvSpPr txBox="1"/>
          <p:nvPr/>
        </p:nvSpPr>
        <p:spPr>
          <a:xfrm>
            <a:off x="7257256" y="6325870"/>
            <a:ext cx="2648744" cy="415498"/>
          </a:xfrm>
          <a:prstGeom prst="rect">
            <a:avLst/>
          </a:prstGeom>
          <a:noFill/>
        </p:spPr>
        <p:txBody>
          <a:bodyPr wrap="square" rtlCol="0">
            <a:spAutoFit/>
          </a:bodyPr>
          <a:lstStyle/>
          <a:p>
            <a:r>
              <a:rPr lang="de-DE" sz="1050" dirty="0" smtClean="0"/>
              <a:t>Engelbild mit freundlicher Genehmigung</a:t>
            </a:r>
          </a:p>
          <a:p>
            <a:r>
              <a:rPr lang="de-DE" sz="1050" dirty="0" smtClean="0"/>
              <a:t>v. Heike Hild  - http://www.heike-hild.de/</a:t>
            </a:r>
            <a:endParaRPr lang="de-DE" sz="105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2000" r="-42000"/>
          </a:stretch>
        </a:blipFill>
        <a:effectLst/>
      </p:bgPr>
    </p:bg>
    <p:spTree>
      <p:nvGrpSpPr>
        <p:cNvPr id="1" name=""/>
        <p:cNvGrpSpPr/>
        <p:nvPr/>
      </p:nvGrpSpPr>
      <p:grpSpPr>
        <a:xfrm>
          <a:off x="0" y="0"/>
          <a:ext cx="0" cy="0"/>
          <a:chOff x="0" y="0"/>
          <a:chExt cx="0" cy="0"/>
        </a:xfrm>
      </p:grpSpPr>
      <p:sp>
        <p:nvSpPr>
          <p:cNvPr id="2051" name="Rectangle 3"/>
          <p:cNvSpPr>
            <a:spLocks noChangeArrowheads="1"/>
          </p:cNvSpPr>
          <p:nvPr/>
        </p:nvSpPr>
        <p:spPr bwMode="auto">
          <a:xfrm>
            <a:off x="0" y="0"/>
            <a:ext cx="9906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dirty="0"/>
          </a:p>
        </p:txBody>
      </p:sp>
      <p:sp>
        <p:nvSpPr>
          <p:cNvPr id="2052" name="Rectangle 4"/>
          <p:cNvSpPr>
            <a:spLocks noChangeArrowheads="1"/>
          </p:cNvSpPr>
          <p:nvPr/>
        </p:nvSpPr>
        <p:spPr bwMode="auto">
          <a:xfrm>
            <a:off x="0" y="11249025"/>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56" name="Rectangle 8"/>
          <p:cNvSpPr>
            <a:spLocks noChangeArrowheads="1"/>
          </p:cNvSpPr>
          <p:nvPr/>
        </p:nvSpPr>
        <p:spPr bwMode="auto">
          <a:xfrm>
            <a:off x="0" y="0"/>
            <a:ext cx="9906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dirty="0"/>
          </a:p>
        </p:txBody>
      </p:sp>
      <p:sp>
        <p:nvSpPr>
          <p:cNvPr id="2061" name="Rectangle 13"/>
          <p:cNvSpPr>
            <a:spLocks noChangeArrowheads="1"/>
          </p:cNvSpPr>
          <p:nvPr/>
        </p:nvSpPr>
        <p:spPr bwMode="auto">
          <a:xfrm>
            <a:off x="0" y="0"/>
            <a:ext cx="9906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dirty="0"/>
          </a:p>
        </p:txBody>
      </p:sp>
      <p:sp>
        <p:nvSpPr>
          <p:cNvPr id="2062" name="Rectangle 14"/>
          <p:cNvSpPr>
            <a:spLocks noChangeArrowheads="1"/>
          </p:cNvSpPr>
          <p:nvPr/>
        </p:nvSpPr>
        <p:spPr bwMode="auto">
          <a:xfrm>
            <a:off x="95216" y="-220553"/>
            <a:ext cx="4929222" cy="5078313"/>
          </a:xfrm>
          <a:prstGeom prst="rect">
            <a:avLst/>
          </a:prstGeom>
          <a:noFill/>
          <a:ln w="9525">
            <a:noFill/>
            <a:miter lim="800000"/>
            <a:headEnd/>
            <a:tailEnd/>
          </a:ln>
          <a:effectLst>
            <a:outerShdw blurRad="38100" dist="38100" dir="13860000" algn="ctr" rotWithShape="0">
              <a:schemeClr val="tx1"/>
            </a:outerShdw>
          </a:effectLst>
        </p:spPr>
        <p:txBody>
          <a:bodyPr vert="horz" wrap="square" lIns="91440" tIns="45720" rIns="91440" bIns="45720" numCol="1" anchor="ctr" anchorCtr="0" compatLnSpc="1">
            <a:prstTxWarp prst="textNoShape">
              <a:avLst/>
            </a:prstTxWarp>
            <a:spAutoFit/>
          </a:bodyPr>
          <a:lstStyle/>
          <a:p>
            <a:pPr algn="ctr"/>
            <a:endParaRPr lang="de-DE" sz="2400" dirty="0" smtClean="0"/>
          </a:p>
          <a:p>
            <a:r>
              <a:rPr lang="de-DE" sz="2800" dirty="0" smtClean="0">
                <a:solidFill>
                  <a:srgbClr val="FFFFFF"/>
                </a:solidFill>
                <a:latin typeface="Martina" pitchFamily="2" charset="0"/>
                <a:ea typeface="Arial Unicode MS" pitchFamily="34" charset="-128"/>
                <a:cs typeface="Arial Unicode MS" pitchFamily="34" charset="-128"/>
              </a:rPr>
              <a:t>G</a:t>
            </a:r>
            <a:r>
              <a:rPr lang="de-DE" sz="1600" dirty="0" smtClean="0">
                <a:solidFill>
                  <a:srgbClr val="FFFFFF"/>
                </a:solidFill>
                <a:latin typeface="Martina" pitchFamily="2" charset="0"/>
                <a:ea typeface="Arial Unicode MS" pitchFamily="34" charset="-128"/>
                <a:cs typeface="Arial Unicode MS" pitchFamily="34" charset="-128"/>
              </a:rPr>
              <a:t>ekommen hier auf Erden für eine kurze Frist. </a:t>
            </a:r>
          </a:p>
          <a:p>
            <a:r>
              <a:rPr lang="de-DE" sz="2800" dirty="0" smtClean="0">
                <a:solidFill>
                  <a:srgbClr val="FFFFFF"/>
                </a:solidFill>
                <a:latin typeface="Martina" pitchFamily="2" charset="0"/>
                <a:ea typeface="Arial Unicode MS" pitchFamily="34" charset="-128"/>
                <a:cs typeface="Arial Unicode MS" pitchFamily="34" charset="-128"/>
              </a:rPr>
              <a:t>G</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ewesen um zu werden, der du in Wahrheit bist.</a:t>
            </a:r>
            <a:endParaRPr kumimoji="0" lang="de-DE" sz="1600" b="0" i="0" u="none" strike="noStrike" cap="none" normalizeH="0" baseline="0" dirty="0" smtClean="0">
              <a:ln>
                <a:noFill/>
              </a:ln>
              <a:solidFill>
                <a:schemeClr val="tx1"/>
              </a:solidFill>
              <a:latin typeface="Arial" pitchFamily="34" charset="0"/>
              <a:cs typeface="Arial" pitchFamily="34" charset="0"/>
            </a:endParaRPr>
          </a:p>
          <a:p>
            <a:pPr marL="0" marR="0" lvl="0" indent="0" defTabSz="914400" rtl="0" eaLnBrk="0" fontAlgn="base" latinLnBrk="0" hangingPunct="0">
              <a:spcBef>
                <a:spcPct val="0"/>
              </a:spcBef>
              <a:spcAft>
                <a:spcPct val="0"/>
              </a:spcAft>
              <a:buClrTx/>
              <a:buSzTx/>
              <a:buFontTx/>
              <a:buNone/>
              <a:tabLst/>
            </a:pPr>
            <a:r>
              <a:rPr lang="de-DE" sz="2800" dirty="0" smtClean="0">
                <a:solidFill>
                  <a:srgbClr val="FFFFFF"/>
                </a:solidFill>
                <a:latin typeface="Martina" pitchFamily="2" charset="0"/>
                <a:ea typeface="Arial Unicode MS" pitchFamily="34" charset="-128"/>
                <a:cs typeface="Arial Unicode MS" pitchFamily="34" charset="-128"/>
              </a:rPr>
              <a:t>G</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eboren als ein Wesen - ersehnt, geliebt, gewollt,</a:t>
            </a:r>
            <a:endParaRPr kumimoji="0" lang="de-DE" sz="1600" b="0" i="0" u="none" strike="noStrike" cap="none" normalizeH="0" baseline="0" dirty="0" smtClean="0">
              <a:ln>
                <a:noFill/>
              </a:ln>
              <a:solidFill>
                <a:schemeClr val="tx1"/>
              </a:solidFill>
              <a:latin typeface="Arial" pitchFamily="34" charset="0"/>
              <a:cs typeface="Arial" pitchFamily="34" charset="0"/>
            </a:endParaRPr>
          </a:p>
          <a:p>
            <a:pPr marL="0" marR="0" lvl="0" indent="0" defTabSz="914400" rtl="0" eaLnBrk="0" fontAlgn="base" latinLnBrk="0" hangingPunct="0">
              <a:spcBef>
                <a:spcPct val="0"/>
              </a:spcBef>
              <a:spcAft>
                <a:spcPct val="0"/>
              </a:spcAft>
              <a:buClrTx/>
              <a:buSzTx/>
              <a:buFontTx/>
              <a:buNone/>
              <a:tabLst/>
            </a:pPr>
            <a:r>
              <a:rPr lang="de-DE" sz="2800" dirty="0" smtClean="0">
                <a:solidFill>
                  <a:srgbClr val="FFFFFF"/>
                </a:solidFill>
                <a:latin typeface="Martina" pitchFamily="2" charset="0"/>
                <a:ea typeface="Arial Unicode MS" pitchFamily="34" charset="-128"/>
                <a:cs typeface="Arial Unicode MS" pitchFamily="34" charset="-128"/>
              </a:rPr>
              <a:t>G</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ewachsen und genesen - gespielt, gelernt, getollt.</a:t>
            </a:r>
            <a:endParaRPr kumimoji="0" lang="de-DE" sz="1600" b="0" i="0" u="none" strike="noStrike" cap="none" normalizeH="0" baseline="0" dirty="0" smtClean="0">
              <a:ln>
                <a:noFill/>
              </a:ln>
              <a:solidFill>
                <a:schemeClr val="tx1"/>
              </a:solidFill>
              <a:latin typeface="Arial" pitchFamily="34" charset="0"/>
              <a:cs typeface="Arial" pitchFamily="34" charset="0"/>
            </a:endParaRPr>
          </a:p>
          <a:p>
            <a:pPr marL="0" marR="0" lvl="0" indent="0" defTabSz="914400" rtl="0" eaLnBrk="0" fontAlgn="base" latinLnBrk="0" hangingPunct="0">
              <a:spcBef>
                <a:spcPct val="0"/>
              </a:spcBef>
              <a:spcAft>
                <a:spcPct val="0"/>
              </a:spcAft>
              <a:buClrTx/>
              <a:buSzTx/>
              <a:buFontTx/>
              <a:buNone/>
              <a:tabLst/>
            </a:pPr>
            <a:r>
              <a:rPr lang="de-DE" sz="2800" dirty="0" smtClean="0">
                <a:solidFill>
                  <a:srgbClr val="FFFFFF"/>
                </a:solidFill>
                <a:latin typeface="Martina" pitchFamily="2" charset="0"/>
                <a:ea typeface="Arial Unicode MS" pitchFamily="34" charset="-128"/>
                <a:cs typeface="Arial Unicode MS" pitchFamily="34" charset="-128"/>
              </a:rPr>
              <a:t>G</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elebt, um zu erfahren die Wunder dieser Welt.</a:t>
            </a:r>
            <a:endParaRPr kumimoji="0" lang="de-DE" sz="1600" b="0" i="0" u="none" strike="noStrike" cap="none" normalizeH="0" baseline="0" dirty="0" smtClean="0">
              <a:ln>
                <a:noFill/>
              </a:ln>
              <a:solidFill>
                <a:schemeClr val="tx1"/>
              </a:solidFill>
              <a:latin typeface="Arial" pitchFamily="34" charset="0"/>
              <a:cs typeface="Arial" pitchFamily="34" charset="0"/>
            </a:endParaRPr>
          </a:p>
          <a:p>
            <a:pPr marL="0" marR="0" lvl="0" indent="0" defTabSz="914400" rtl="0" eaLnBrk="0" fontAlgn="base" latinLnBrk="0" hangingPunct="0">
              <a:spcBef>
                <a:spcPct val="0"/>
              </a:spcBef>
              <a:spcAft>
                <a:spcPct val="0"/>
              </a:spcAft>
              <a:buClrTx/>
              <a:buSzTx/>
              <a:buFontTx/>
              <a:buNone/>
              <a:tabLst/>
            </a:pPr>
            <a:r>
              <a:rPr lang="de-DE" sz="2800" dirty="0" smtClean="0">
                <a:solidFill>
                  <a:srgbClr val="FFFFFF"/>
                </a:solidFill>
                <a:latin typeface="Martina" pitchFamily="2" charset="0"/>
                <a:ea typeface="Arial Unicode MS" pitchFamily="34" charset="-128"/>
                <a:cs typeface="Arial Unicode MS" pitchFamily="34" charset="-128"/>
              </a:rPr>
              <a:t>G</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esehen mit den Jahren, dass nur die Liebe </a:t>
            </a:r>
            <a:r>
              <a:rPr lang="de-DE" sz="1600" dirty="0" smtClean="0">
                <a:solidFill>
                  <a:srgbClr val="FFFFFF"/>
                </a:solidFill>
                <a:latin typeface="Martina" pitchFamily="2" charset="0"/>
                <a:ea typeface="Arial Unicode MS" pitchFamily="34" charset="-128"/>
                <a:cs typeface="Arial Unicode MS" pitchFamily="34" charset="-128"/>
              </a:rPr>
              <a:t>zählt.</a:t>
            </a:r>
          </a:p>
          <a:p>
            <a:pPr marL="0" marR="0" lvl="0" indent="0" defTabSz="914400" rtl="0" eaLnBrk="0" fontAlgn="base" latinLnBrk="0" hangingPunct="0">
              <a:spcBef>
                <a:spcPct val="0"/>
              </a:spcBef>
              <a:spcAft>
                <a:spcPct val="0"/>
              </a:spcAft>
              <a:buClrTx/>
              <a:buSzTx/>
              <a:buFontTx/>
              <a:buNone/>
              <a:tabLst/>
            </a:pPr>
            <a:r>
              <a:rPr lang="de-DE" sz="2800" dirty="0" smtClean="0">
                <a:solidFill>
                  <a:srgbClr val="FFFFFF"/>
                </a:solidFill>
                <a:latin typeface="Martina" pitchFamily="2" charset="0"/>
                <a:ea typeface="Arial Unicode MS" pitchFamily="34" charset="-128"/>
                <a:cs typeface="Arial Unicode MS" pitchFamily="34" charset="-128"/>
              </a:rPr>
              <a:t>G</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edacht, was ich verstehe, das sei </a:t>
            </a:r>
            <a:r>
              <a:rPr lang="de-DE" sz="1600" dirty="0" smtClean="0">
                <a:solidFill>
                  <a:srgbClr val="FFFFFF"/>
                </a:solidFill>
                <a:latin typeface="Martina" pitchFamily="2" charset="0"/>
                <a:ea typeface="Arial Unicode MS" pitchFamily="34" charset="-128"/>
                <a:cs typeface="Arial Unicode MS" pitchFamily="34" charset="-128"/>
              </a:rPr>
              <a:t>Realität.</a:t>
            </a:r>
          </a:p>
          <a:p>
            <a:pPr marL="0" marR="0" lvl="0" indent="0" defTabSz="914400" rtl="0" eaLnBrk="0" fontAlgn="base" latinLnBrk="0" hangingPunct="0">
              <a:spcBef>
                <a:spcPct val="0"/>
              </a:spcBef>
              <a:spcAft>
                <a:spcPct val="0"/>
              </a:spcAft>
              <a:buClrTx/>
              <a:buSzTx/>
              <a:buFontTx/>
              <a:buNone/>
              <a:tabLst/>
            </a:pPr>
            <a:r>
              <a:rPr lang="de-DE" sz="2800" dirty="0" smtClean="0">
                <a:solidFill>
                  <a:srgbClr val="FFFFFF"/>
                </a:solidFill>
                <a:latin typeface="Martina" pitchFamily="2" charset="0"/>
                <a:ea typeface="Arial Unicode MS" pitchFamily="34" charset="-128"/>
                <a:cs typeface="Arial Unicode MS" pitchFamily="34" charset="-128"/>
              </a:rPr>
              <a:t>G</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emerkt - was ich auch sehe - dass Illusion vergeht.</a:t>
            </a:r>
            <a:endParaRPr kumimoji="0" lang="de-DE" sz="1600" b="0" i="0" u="none" strike="noStrike" cap="none" normalizeH="0" baseline="0" dirty="0" smtClean="0">
              <a:ln>
                <a:noFill/>
              </a:ln>
              <a:solidFill>
                <a:schemeClr val="tx1"/>
              </a:solidFill>
              <a:latin typeface="Arial" pitchFamily="34" charset="0"/>
              <a:cs typeface="Arial" pitchFamily="34" charset="0"/>
            </a:endParaRPr>
          </a:p>
          <a:p>
            <a:pPr marL="0" marR="0" lvl="0" indent="0" defTabSz="914400" rtl="0" eaLnBrk="0" fontAlgn="base" latinLnBrk="0" hangingPunct="0">
              <a:spcBef>
                <a:spcPct val="0"/>
              </a:spcBef>
              <a:spcAft>
                <a:spcPct val="0"/>
              </a:spcAft>
              <a:buClrTx/>
              <a:buSzTx/>
              <a:buFontTx/>
              <a:buNone/>
              <a:tabLst/>
            </a:pPr>
            <a:r>
              <a:rPr lang="de-DE" sz="2800" dirty="0" smtClean="0">
                <a:solidFill>
                  <a:srgbClr val="FFFFFF"/>
                </a:solidFill>
                <a:latin typeface="Martina" pitchFamily="2" charset="0"/>
                <a:ea typeface="Arial Unicode MS" pitchFamily="34" charset="-128"/>
                <a:cs typeface="Arial Unicode MS" pitchFamily="34" charset="-128"/>
              </a:rPr>
              <a:t>G</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eglaubt an </a:t>
            </a:r>
            <a:r>
              <a:rPr lang="de-DE" sz="1600" dirty="0" smtClean="0">
                <a:solidFill>
                  <a:srgbClr val="FFFFFF"/>
                </a:solidFill>
                <a:latin typeface="Martina" pitchFamily="2" charset="0"/>
                <a:ea typeface="Arial Unicode MS" pitchFamily="34" charset="-128"/>
                <a:cs typeface="Arial Unicode MS" pitchFamily="34" charset="-128"/>
              </a:rPr>
              <a:t>Gottes Güte, an </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Trost und Fried' und Licht.</a:t>
            </a:r>
            <a:endParaRPr kumimoji="0" lang="de-DE" sz="1600" b="0" i="0" u="none" strike="noStrike" cap="none" normalizeH="0" baseline="0" dirty="0" smtClean="0">
              <a:ln>
                <a:noFill/>
              </a:ln>
              <a:solidFill>
                <a:schemeClr val="tx1"/>
              </a:solidFill>
              <a:latin typeface="Arial" pitchFamily="34" charset="0"/>
              <a:cs typeface="Arial" pitchFamily="34" charset="0"/>
            </a:endParaRPr>
          </a:p>
          <a:p>
            <a:pPr marL="0" marR="0" lvl="0" indent="0" defTabSz="914400" rtl="0" eaLnBrk="0" fontAlgn="base" latinLnBrk="0" hangingPunct="0">
              <a:spcBef>
                <a:spcPct val="0"/>
              </a:spcBef>
              <a:spcAft>
                <a:spcPct val="0"/>
              </a:spcAft>
              <a:buClrTx/>
              <a:buSzTx/>
              <a:buFontTx/>
              <a:buNone/>
              <a:tabLst/>
            </a:pPr>
            <a:r>
              <a:rPr lang="de-DE" sz="2800" dirty="0" smtClean="0">
                <a:solidFill>
                  <a:srgbClr val="FFFFFF"/>
                </a:solidFill>
                <a:latin typeface="Martina" pitchFamily="2" charset="0"/>
                <a:ea typeface="Arial Unicode MS" pitchFamily="34" charset="-128"/>
                <a:cs typeface="Arial Unicode MS" pitchFamily="34" charset="-128"/>
              </a:rPr>
              <a:t>G</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esegn</a:t>
            </a:r>
            <a:r>
              <a:rPr lang="de-DE" sz="1600" dirty="0" smtClean="0">
                <a:solidFill>
                  <a:srgbClr val="FFFFFF"/>
                </a:solidFill>
                <a:latin typeface="Martina" pitchFamily="2" charset="0"/>
                <a:ea typeface="Arial Unicode MS" pitchFamily="34" charset="-128"/>
                <a:cs typeface="Arial Unicode MS" pitchFamily="34" charset="-128"/>
              </a:rPr>
              <a:t>et und behütet </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 geliebt, wenn alles bricht.</a:t>
            </a:r>
            <a:endParaRPr kumimoji="0" lang="de-DE" sz="1600" b="0" i="0" u="none" strike="noStrike" cap="none" normalizeH="0" baseline="0" dirty="0" smtClean="0">
              <a:ln>
                <a:noFill/>
              </a:ln>
              <a:solidFill>
                <a:schemeClr val="tx1"/>
              </a:solidFill>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smtClean="0">
              <a:ln>
                <a:noFill/>
              </a:ln>
              <a:solidFill>
                <a:schemeClr val="tx1"/>
              </a:solidFill>
              <a:latin typeface="Arial" pitchFamily="34" charset="0"/>
              <a:cs typeface="Arial" pitchFamily="34" charset="0"/>
            </a:endParaRPr>
          </a:p>
        </p:txBody>
      </p:sp>
      <p:sp>
        <p:nvSpPr>
          <p:cNvPr id="2072" name="Rectangle 24"/>
          <p:cNvSpPr>
            <a:spLocks noChangeArrowheads="1"/>
          </p:cNvSpPr>
          <p:nvPr/>
        </p:nvSpPr>
        <p:spPr bwMode="auto">
          <a:xfrm>
            <a:off x="4810124" y="2053321"/>
            <a:ext cx="5095876" cy="5447645"/>
          </a:xfrm>
          <a:prstGeom prst="rect">
            <a:avLst/>
          </a:prstGeom>
          <a:noFill/>
          <a:ln w="9525">
            <a:noFill/>
            <a:miter lim="800000"/>
            <a:headEnd/>
            <a:tailEnd/>
          </a:ln>
          <a:effectLst>
            <a:outerShdw blurRad="38100" dist="38100" dir="20760000" algn="ctr" rotWithShape="0">
              <a:schemeClr val="tx1"/>
            </a:outerShdw>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spcBef>
                <a:spcPct val="0"/>
              </a:spcBef>
              <a:spcAft>
                <a:spcPct val="0"/>
              </a:spcAft>
              <a:buClrTx/>
              <a:buSzTx/>
              <a:buFontTx/>
              <a:buNone/>
              <a:tabLst/>
            </a:pPr>
            <a:r>
              <a:rPr kumimoji="0" lang="de-DE" sz="28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G</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ew</a:t>
            </a:r>
            <a:r>
              <a:rPr lang="de-DE" sz="1600" dirty="0" smtClean="0">
                <a:solidFill>
                  <a:srgbClr val="FFFFFF"/>
                </a:solidFill>
                <a:latin typeface="Martina" pitchFamily="2" charset="0"/>
                <a:ea typeface="Arial Unicode MS" pitchFamily="34" charset="-128"/>
                <a:cs typeface="Arial Unicode MS" pitchFamily="34" charset="-128"/>
              </a:rPr>
              <a:t>üns</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cht, dass alles gut geht - d</a:t>
            </a:r>
            <a:r>
              <a:rPr lang="de-DE" sz="1600" dirty="0" smtClean="0">
                <a:solidFill>
                  <a:srgbClr val="FFFFFF"/>
                </a:solidFill>
                <a:latin typeface="Martina" pitchFamily="2" charset="0"/>
                <a:ea typeface="Arial Unicode MS" pitchFamily="34" charset="-128"/>
                <a:cs typeface="Arial Unicode MS" pitchFamily="34" charset="-128"/>
              </a:rPr>
              <a:t>ass Glück und Liebe hält</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a:t>
            </a:r>
            <a:endParaRPr kumimoji="0" lang="de-DE" sz="1600" b="0" i="0" u="none" strike="noStrike" cap="none" normalizeH="0" baseline="0" dirty="0" smtClean="0">
              <a:ln>
                <a:noFill/>
              </a:ln>
              <a:solidFill>
                <a:schemeClr val="tx1"/>
              </a:solidFill>
              <a:latin typeface="Arial" pitchFamily="34" charset="0"/>
              <a:cs typeface="Arial" pitchFamily="34" charset="0"/>
            </a:endParaRPr>
          </a:p>
          <a:p>
            <a:pPr marL="0" marR="0" lvl="0" indent="0" defTabSz="914400" rtl="0" eaLnBrk="0" fontAlgn="base" latinLnBrk="0" hangingPunct="0">
              <a:spcBef>
                <a:spcPct val="0"/>
              </a:spcBef>
              <a:spcAft>
                <a:spcPct val="0"/>
              </a:spcAft>
              <a:buClrTx/>
              <a:buSzTx/>
              <a:buFontTx/>
              <a:buNone/>
              <a:tabLst/>
            </a:pPr>
            <a:r>
              <a:rPr lang="de-DE" sz="2800" dirty="0" smtClean="0">
                <a:solidFill>
                  <a:srgbClr val="FFFFFF"/>
                </a:solidFill>
                <a:latin typeface="Martina" pitchFamily="2" charset="0"/>
                <a:ea typeface="Arial Unicode MS" pitchFamily="34" charset="-128"/>
                <a:cs typeface="Arial Unicode MS" pitchFamily="34" charset="-128"/>
              </a:rPr>
              <a:t>G</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esucht nach dem was fest steht – </a:t>
            </a:r>
          </a:p>
          <a:p>
            <a:pPr marL="0" marR="0" lvl="0" indent="0" defTabSz="914400" rtl="0" eaLnBrk="0" fontAlgn="base" latinLnBrk="0" hangingPunct="0">
              <a:spcBef>
                <a:spcPct val="0"/>
              </a:spcBef>
              <a:spcAft>
                <a:spcPct val="0"/>
              </a:spcAft>
              <a:buClrTx/>
              <a:buSzTx/>
              <a:buFontTx/>
              <a:buNone/>
              <a:tabLst/>
            </a:pP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                                        nicht nach dem Glanz der Welt.</a:t>
            </a:r>
            <a:endParaRPr kumimoji="0" lang="de-DE" sz="1600" b="0" i="0" u="none" strike="noStrike" cap="none" normalizeH="0" baseline="0" dirty="0" smtClean="0">
              <a:ln>
                <a:noFill/>
              </a:ln>
              <a:solidFill>
                <a:schemeClr val="tx1"/>
              </a:solidFill>
              <a:latin typeface="Arial" pitchFamily="34" charset="0"/>
              <a:cs typeface="Arial" pitchFamily="34" charset="0"/>
            </a:endParaRPr>
          </a:p>
          <a:p>
            <a:pPr marL="0" marR="0" lvl="0" indent="0" defTabSz="914400" rtl="0" eaLnBrk="0" fontAlgn="base" latinLnBrk="0" hangingPunct="0">
              <a:spcBef>
                <a:spcPct val="0"/>
              </a:spcBef>
              <a:spcAft>
                <a:spcPct val="0"/>
              </a:spcAft>
              <a:buClrTx/>
              <a:buSzTx/>
              <a:buFontTx/>
              <a:buNone/>
              <a:tabLst/>
            </a:pPr>
            <a:r>
              <a:rPr lang="de-DE" sz="2800" dirty="0" smtClean="0">
                <a:solidFill>
                  <a:srgbClr val="FFFFFF"/>
                </a:solidFill>
                <a:latin typeface="Martina" pitchFamily="2" charset="0"/>
                <a:ea typeface="Arial Unicode MS" pitchFamily="34" charset="-128"/>
                <a:cs typeface="Arial Unicode MS" pitchFamily="34" charset="-128"/>
              </a:rPr>
              <a:t>G</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ewusst, wer sucht der findet die </a:t>
            </a:r>
            <a:r>
              <a:rPr lang="de-DE" sz="1600" dirty="0" smtClean="0">
                <a:solidFill>
                  <a:srgbClr val="FFFFFF"/>
                </a:solidFill>
                <a:latin typeface="Martina" pitchFamily="2" charset="0"/>
                <a:ea typeface="Arial Unicode MS" pitchFamily="34" charset="-128"/>
                <a:cs typeface="Arial Unicode MS" pitchFamily="34" charset="-128"/>
              </a:rPr>
              <a:t>wahren Schätze </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hier.</a:t>
            </a:r>
            <a:endParaRPr kumimoji="0" lang="de-DE" sz="1600" b="0" i="0" u="none" strike="noStrike" cap="none" normalizeH="0" baseline="0" dirty="0" smtClean="0">
              <a:ln>
                <a:noFill/>
              </a:ln>
              <a:solidFill>
                <a:schemeClr val="tx1"/>
              </a:solidFill>
              <a:latin typeface="Arial" pitchFamily="34" charset="0"/>
              <a:cs typeface="Arial" pitchFamily="34" charset="0"/>
            </a:endParaRPr>
          </a:p>
          <a:p>
            <a:pPr marL="0" marR="0" lvl="0" indent="0" defTabSz="914400" rtl="0" eaLnBrk="0" fontAlgn="base" latinLnBrk="0" hangingPunct="0">
              <a:spcBef>
                <a:spcPct val="0"/>
              </a:spcBef>
              <a:spcAft>
                <a:spcPct val="0"/>
              </a:spcAft>
              <a:buClrTx/>
              <a:buSzTx/>
              <a:buFontTx/>
              <a:buNone/>
              <a:tabLst/>
            </a:pPr>
            <a:r>
              <a:rPr lang="de-DE" sz="2800" dirty="0" smtClean="0">
                <a:solidFill>
                  <a:srgbClr val="FFFFFF"/>
                </a:solidFill>
                <a:latin typeface="Martina" pitchFamily="2" charset="0"/>
                <a:ea typeface="Arial Unicode MS" pitchFamily="34" charset="-128"/>
                <a:cs typeface="Arial Unicode MS" pitchFamily="34" charset="-128"/>
              </a:rPr>
              <a:t>G</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efunden und </a:t>
            </a:r>
            <a:r>
              <a:rPr lang="de-DE" sz="1600" dirty="0" smtClean="0">
                <a:solidFill>
                  <a:srgbClr val="FFFFFF"/>
                </a:solidFill>
                <a:latin typeface="Martina" pitchFamily="2" charset="0"/>
                <a:ea typeface="Arial Unicode MS" pitchFamily="34" charset="-128"/>
                <a:cs typeface="Arial Unicode MS" pitchFamily="34" charset="-128"/>
              </a:rPr>
              <a:t>verkündet - reimend gedankt dafür</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a:t>
            </a:r>
            <a:endParaRPr kumimoji="0" lang="de-DE" sz="1600" b="0" i="0" u="none" strike="noStrike" cap="none" normalizeH="0" baseline="0" dirty="0" smtClean="0">
              <a:ln>
                <a:noFill/>
              </a:ln>
              <a:solidFill>
                <a:schemeClr val="tx1"/>
              </a:solidFill>
              <a:latin typeface="Arial" pitchFamily="34" charset="0"/>
              <a:cs typeface="Arial" pitchFamily="34" charset="0"/>
            </a:endParaRPr>
          </a:p>
          <a:p>
            <a:pPr marL="0" marR="0" lvl="0" indent="0" defTabSz="914400" rtl="0" eaLnBrk="0" fontAlgn="base" latinLnBrk="0" hangingPunct="0">
              <a:spcBef>
                <a:spcPct val="0"/>
              </a:spcBef>
              <a:spcAft>
                <a:spcPct val="0"/>
              </a:spcAft>
              <a:buClrTx/>
              <a:buSzTx/>
              <a:buFontTx/>
              <a:buNone/>
              <a:tabLst/>
            </a:pPr>
            <a:r>
              <a:rPr lang="de-DE" sz="2800" dirty="0" smtClean="0">
                <a:solidFill>
                  <a:srgbClr val="FFFFFF"/>
                </a:solidFill>
                <a:latin typeface="Martina" pitchFamily="2" charset="0"/>
                <a:ea typeface="Arial Unicode MS" pitchFamily="34" charset="-128"/>
                <a:cs typeface="Arial Unicode MS" pitchFamily="34" charset="-128"/>
              </a:rPr>
              <a:t>G</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eliebt, wie Jesus sagte, die Andern wie mich selbst,</a:t>
            </a:r>
            <a:endParaRPr kumimoji="0" lang="de-DE" sz="1600" b="0" i="0" u="none" strike="noStrike" cap="none" normalizeH="0" baseline="0" dirty="0" smtClean="0">
              <a:ln>
                <a:noFill/>
              </a:ln>
              <a:solidFill>
                <a:schemeClr val="tx1"/>
              </a:solidFill>
              <a:latin typeface="Arial" pitchFamily="34" charset="0"/>
              <a:cs typeface="Arial" pitchFamily="34" charset="0"/>
            </a:endParaRPr>
          </a:p>
          <a:p>
            <a:pPr marL="0" marR="0" lvl="0" indent="0" defTabSz="914400" rtl="0" eaLnBrk="0" fontAlgn="base" latinLnBrk="0" hangingPunct="0">
              <a:spcBef>
                <a:spcPct val="0"/>
              </a:spcBef>
              <a:spcAft>
                <a:spcPct val="0"/>
              </a:spcAft>
              <a:buClrTx/>
              <a:buSzTx/>
              <a:buFontTx/>
              <a:buNone/>
              <a:tabLst/>
            </a:pPr>
            <a:r>
              <a:rPr lang="de-DE" sz="2800" dirty="0" smtClean="0">
                <a:solidFill>
                  <a:srgbClr val="FFFFFF"/>
                </a:solidFill>
                <a:latin typeface="Martina" pitchFamily="2" charset="0"/>
                <a:ea typeface="Arial Unicode MS" pitchFamily="34" charset="-128"/>
                <a:cs typeface="Arial Unicode MS" pitchFamily="34" charset="-128"/>
              </a:rPr>
              <a:t>G</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elernt - wenn ich </a:t>
            </a:r>
            <a:r>
              <a:rPr lang="de-DE" sz="1600" dirty="0" smtClean="0">
                <a:solidFill>
                  <a:srgbClr val="FFFFFF"/>
                </a:solidFill>
                <a:latin typeface="Martina" pitchFamily="2" charset="0"/>
                <a:ea typeface="Arial Unicode MS" pitchFamily="34" charset="-128"/>
                <a:cs typeface="Arial Unicode MS" pitchFamily="34" charset="-128"/>
              </a:rPr>
              <a:t>mich änder',  verändert </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sich die Welt.</a:t>
            </a:r>
            <a:endParaRPr kumimoji="0" lang="de-DE" sz="1600" b="0" i="0" u="none" strike="noStrike" cap="none" normalizeH="0" baseline="0" dirty="0" smtClean="0">
              <a:ln>
                <a:noFill/>
              </a:ln>
              <a:solidFill>
                <a:schemeClr val="tx1"/>
              </a:solidFill>
              <a:latin typeface="Arial" pitchFamily="34" charset="0"/>
              <a:cs typeface="Arial" pitchFamily="34" charset="0"/>
            </a:endParaRPr>
          </a:p>
          <a:p>
            <a:pPr marL="0" marR="0" lvl="0" indent="0" defTabSz="914400" rtl="0" eaLnBrk="0" fontAlgn="base" latinLnBrk="0" hangingPunct="0">
              <a:spcBef>
                <a:spcPct val="0"/>
              </a:spcBef>
              <a:spcAft>
                <a:spcPct val="0"/>
              </a:spcAft>
              <a:buClrTx/>
              <a:buSzTx/>
              <a:buFontTx/>
              <a:buNone/>
              <a:tabLst/>
            </a:pPr>
            <a:r>
              <a:rPr lang="de-DE" sz="2800" dirty="0" smtClean="0">
                <a:solidFill>
                  <a:srgbClr val="FFFFFF"/>
                </a:solidFill>
                <a:latin typeface="Martina" pitchFamily="2" charset="0"/>
                <a:ea typeface="Arial Unicode MS" pitchFamily="34" charset="-128"/>
                <a:cs typeface="Arial Unicode MS" pitchFamily="34" charset="-128"/>
              </a:rPr>
              <a:t>G</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eworden  - mit dem Streben - ein Licht in dunkler Zeit.</a:t>
            </a:r>
            <a:endParaRPr kumimoji="0" lang="de-DE" sz="1600" b="0" i="0" u="none" strike="noStrike" cap="none" normalizeH="0" baseline="0" dirty="0" smtClean="0">
              <a:ln>
                <a:noFill/>
              </a:ln>
              <a:solidFill>
                <a:schemeClr val="tx1"/>
              </a:solidFill>
              <a:latin typeface="Arial" pitchFamily="34" charset="0"/>
              <a:cs typeface="Arial" pitchFamily="34" charset="0"/>
            </a:endParaRPr>
          </a:p>
          <a:p>
            <a:pPr marL="0" marR="0" lvl="0" indent="0" defTabSz="914400" rtl="0" eaLnBrk="0" fontAlgn="base" latinLnBrk="0" hangingPunct="0">
              <a:spcBef>
                <a:spcPct val="0"/>
              </a:spcBef>
              <a:spcAft>
                <a:spcPct val="0"/>
              </a:spcAft>
              <a:buClrTx/>
              <a:buSzTx/>
              <a:buFontTx/>
              <a:buNone/>
              <a:tabLst/>
            </a:pPr>
            <a:r>
              <a:rPr lang="de-DE" sz="2800" dirty="0" smtClean="0">
                <a:solidFill>
                  <a:srgbClr val="FFFFFF"/>
                </a:solidFill>
                <a:latin typeface="Martina" pitchFamily="2" charset="0"/>
                <a:ea typeface="Arial Unicode MS" pitchFamily="34" charset="-128"/>
                <a:cs typeface="Arial Unicode MS" pitchFamily="34" charset="-128"/>
              </a:rPr>
              <a:t>G</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egangen aus dem Leben, dass Licht und Liebe bleibt.</a:t>
            </a:r>
            <a:endParaRPr kumimoji="0" lang="de-DE" sz="1600" b="0" i="0" u="none" strike="noStrike" cap="none" normalizeH="0" baseline="0" dirty="0" smtClean="0">
              <a:ln>
                <a:noFill/>
              </a:ln>
              <a:solidFill>
                <a:schemeClr val="tx1"/>
              </a:solidFill>
              <a:latin typeface="Arial" pitchFamily="34" charset="0"/>
              <a:cs typeface="Arial" pitchFamily="34" charset="0"/>
            </a:endParaRPr>
          </a:p>
          <a:p>
            <a:pPr defTabSz="914400" eaLnBrk="0" fontAlgn="base" hangingPunct="0">
              <a:spcBef>
                <a:spcPct val="0"/>
              </a:spcBef>
              <a:spcAft>
                <a:spcPct val="0"/>
              </a:spcAft>
            </a:pPr>
            <a:r>
              <a:rPr lang="de-DE" sz="2800" dirty="0" smtClean="0">
                <a:solidFill>
                  <a:srgbClr val="FFFFFF"/>
                </a:solidFill>
                <a:latin typeface="Martina" pitchFamily="2" charset="0"/>
                <a:ea typeface="Arial Unicode MS" pitchFamily="34" charset="-128"/>
                <a:cs typeface="Arial Unicode MS" pitchFamily="34" charset="-128"/>
              </a:rPr>
              <a:t>G</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ekommen hier auf Erden f</a:t>
            </a:r>
            <a:r>
              <a:rPr kumimoji="0" lang="de-DE" sz="1600" b="0" i="0" u="none" strike="noStrike" cap="none" normalizeH="0" baseline="0" dirty="0" smtClean="0">
                <a:ln>
                  <a:noFill/>
                </a:ln>
                <a:solidFill>
                  <a:srgbClr val="FFFFFF"/>
                </a:solidFill>
                <a:latin typeface="Arial Unicode MS"/>
                <a:ea typeface="Arial Unicode MS" pitchFamily="34" charset="-128"/>
                <a:cs typeface="Arial Unicode MS" pitchFamily="34" charset="-128"/>
              </a:rPr>
              <a:t>ü</a:t>
            </a:r>
            <a:r>
              <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rPr>
              <a:t>r eine kurze Frist ...</a:t>
            </a:r>
            <a:r>
              <a:rPr lang="de-DE" sz="1600" dirty="0" smtClean="0">
                <a:solidFill>
                  <a:srgbClr val="FFFFFF"/>
                </a:solidFill>
                <a:latin typeface="Martina" pitchFamily="2" charset="0"/>
                <a:ea typeface="Arial Unicode MS" pitchFamily="34" charset="-128"/>
                <a:cs typeface="Arial Unicode MS" pitchFamily="34" charset="-128"/>
              </a:rPr>
              <a:t> </a:t>
            </a:r>
          </a:p>
          <a:p>
            <a:pPr defTabSz="914400" eaLnBrk="0" fontAlgn="base" hangingPunct="0">
              <a:spcBef>
                <a:spcPct val="0"/>
              </a:spcBef>
              <a:spcAft>
                <a:spcPct val="0"/>
              </a:spcAft>
            </a:pPr>
            <a:r>
              <a:rPr lang="de-DE" sz="2800" dirty="0" smtClean="0">
                <a:solidFill>
                  <a:srgbClr val="FFFFFF"/>
                </a:solidFill>
                <a:latin typeface="Martina" pitchFamily="2" charset="0"/>
                <a:ea typeface="Arial Unicode MS" pitchFamily="34" charset="-128"/>
                <a:cs typeface="Arial Unicode MS" pitchFamily="34" charset="-128"/>
              </a:rPr>
              <a:t>G</a:t>
            </a:r>
            <a:r>
              <a:rPr lang="de-DE" sz="1600" dirty="0" smtClean="0">
                <a:solidFill>
                  <a:srgbClr val="FFFFFF"/>
                </a:solidFill>
                <a:latin typeface="Martina" pitchFamily="2" charset="0"/>
                <a:ea typeface="Arial Unicode MS" pitchFamily="34" charset="-128"/>
                <a:cs typeface="Arial Unicode MS" pitchFamily="34" charset="-128"/>
              </a:rPr>
              <a:t>egangen, um zu werden, der du in Wahrheit bist.  </a:t>
            </a:r>
            <a:endParaRPr lang="de-DE" sz="1600" dirty="0" smtClean="0">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dirty="0" smtClean="0">
              <a:ln>
                <a:noFill/>
              </a:ln>
              <a:solidFill>
                <a:srgbClr val="FFFFFF"/>
              </a:solidFill>
              <a:latin typeface="Martina" pitchFamily="2" charset="0"/>
              <a:ea typeface="Arial Unicode MS" pitchFamily="34" charset="-128"/>
              <a:cs typeface="Arial Unicode MS" pitchFamily="34" charset="-128"/>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dirty="0" smtClean="0">
              <a:ln>
                <a:noFill/>
              </a:ln>
              <a:solidFill>
                <a:schemeClr val="tx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smtClean="0">
              <a:ln>
                <a:noFill/>
              </a:ln>
              <a:solidFill>
                <a:schemeClr val="tx1"/>
              </a:solidFill>
              <a:latin typeface="Arial" pitchFamily="34" charset="0"/>
              <a:cs typeface="Arial" pitchFamily="34" charset="0"/>
            </a:endParaRPr>
          </a:p>
        </p:txBody>
      </p:sp>
      <p:sp>
        <p:nvSpPr>
          <p:cNvPr id="29" name="Textfeld 28"/>
          <p:cNvSpPr txBox="1"/>
          <p:nvPr/>
        </p:nvSpPr>
        <p:spPr>
          <a:xfrm>
            <a:off x="95216" y="6357958"/>
            <a:ext cx="2173993" cy="307777"/>
          </a:xfrm>
          <a:prstGeom prst="rect">
            <a:avLst/>
          </a:prstGeom>
          <a:noFill/>
        </p:spPr>
        <p:txBody>
          <a:bodyPr wrap="none" rtlCol="0">
            <a:spAutoFit/>
          </a:bodyPr>
          <a:lstStyle/>
          <a:p>
            <a:r>
              <a:rPr lang="de-DE" sz="1400" dirty="0" smtClean="0">
                <a:solidFill>
                  <a:schemeClr val="bg1"/>
                </a:solidFill>
                <a:latin typeface="Martina" pitchFamily="2" charset="0"/>
              </a:rPr>
              <a:t>Armin brech, 31.Dez. </a:t>
            </a:r>
            <a:r>
              <a:rPr lang="de-DE" sz="1200" dirty="0" smtClean="0">
                <a:solidFill>
                  <a:schemeClr val="bg1"/>
                </a:solidFill>
                <a:latin typeface="Martina" pitchFamily="2" charset="0"/>
                <a:ea typeface="Arial Unicode MS" pitchFamily="34" charset="-128"/>
                <a:cs typeface="Arial Unicode MS" pitchFamily="34" charset="-128"/>
              </a:rPr>
              <a:t>2014</a:t>
            </a:r>
          </a:p>
        </p:txBody>
      </p:sp>
      <p:sp>
        <p:nvSpPr>
          <p:cNvPr id="30" name="Rechteck 29"/>
          <p:cNvSpPr/>
          <p:nvPr/>
        </p:nvSpPr>
        <p:spPr>
          <a:xfrm>
            <a:off x="7341630" y="142852"/>
            <a:ext cx="2326278" cy="523220"/>
          </a:xfrm>
          <a:prstGeom prst="rect">
            <a:avLst/>
          </a:prstGeom>
          <a:effectLst>
            <a:outerShdw blurRad="38100" dist="38100" algn="ctr" rotWithShape="0">
              <a:schemeClr val="tx1"/>
            </a:outerShdw>
          </a:effectLst>
        </p:spPr>
        <p:txBody>
          <a:bodyPr wrap="square">
            <a:spAutoFit/>
          </a:bodyPr>
          <a:lstStyle/>
          <a:p>
            <a:r>
              <a:rPr lang="de-DE" sz="2800" dirty="0" smtClean="0">
                <a:solidFill>
                  <a:srgbClr val="FFFFFF"/>
                </a:solidFill>
                <a:latin typeface="Martina" pitchFamily="2" charset="0"/>
                <a:ea typeface="Arial Unicode MS" pitchFamily="34" charset="-128"/>
                <a:cs typeface="Arial Unicode MS" pitchFamily="34" charset="-128"/>
              </a:rPr>
              <a:t>G</a:t>
            </a:r>
            <a:r>
              <a:rPr lang="de-DE" sz="1600" dirty="0" smtClean="0">
                <a:solidFill>
                  <a:srgbClr val="FFFFFF"/>
                </a:solidFill>
                <a:latin typeface="Martina" pitchFamily="2" charset="0"/>
                <a:ea typeface="Arial Unicode MS" pitchFamily="34" charset="-128"/>
                <a:cs typeface="Arial Unicode MS" pitchFamily="34" charset="-128"/>
              </a:rPr>
              <a:t>ekommen um zu werden</a:t>
            </a:r>
            <a:endParaRPr lang="de-DE"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2000" r="-12000"/>
          </a:stretch>
        </a:blipFill>
        <a:effectLst/>
      </p:bgPr>
    </p:bg>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5457056" y="-225415"/>
            <a:ext cx="4248472" cy="6678751"/>
          </a:xfrm>
          <a:prstGeom prst="rect">
            <a:avLst/>
          </a:prstGeom>
          <a:noFill/>
          <a:ln w="9525">
            <a:noFill/>
            <a:miter lim="800000"/>
            <a:headEnd/>
            <a:tailEnd/>
          </a:ln>
          <a:effectLst>
            <a:outerShdw blurRad="25400" dist="38100" dir="5400000" algn="ctr" rotWithShape="0">
              <a:schemeClr val="tx1"/>
            </a:outerShdw>
          </a:effectLst>
        </p:spPr>
        <p:txBody>
          <a:bodyPr vert="horz" wrap="square" lIns="91440" tIns="45720" rIns="91440" bIns="45720" numCol="1" anchor="ctr" anchorCtr="0" compatLnSpc="1">
            <a:prstTxWarp prst="textNoShape">
              <a:avLst/>
            </a:prstTxWarp>
            <a:spAutoFit/>
          </a:bodyPr>
          <a:lstStyle/>
          <a:p>
            <a:pPr lvl="0" algn="r" defTabSz="914400" fontAlgn="base">
              <a:spcBef>
                <a:spcPct val="0"/>
              </a:spcBef>
              <a:spcAft>
                <a:spcPct val="0"/>
              </a:spcAft>
            </a:pPr>
            <a:endParaRPr lang="de-DE" sz="2600" dirty="0" smtClean="0">
              <a:solidFill>
                <a:schemeClr val="bg1"/>
              </a:solidFill>
              <a:latin typeface="Martina" pitchFamily="2" charset="0"/>
              <a:ea typeface="Arial Unicode MS" pitchFamily="34" charset="-128"/>
              <a:cs typeface="Arial Unicode MS" pitchFamily="34" charset="-128"/>
            </a:endParaRPr>
          </a:p>
          <a:p>
            <a:pPr lvl="0" algn="r" defTabSz="914400" fontAlgn="base">
              <a:spcBef>
                <a:spcPct val="0"/>
              </a:spcBef>
              <a:spcAft>
                <a:spcPct val="0"/>
              </a:spcAft>
            </a:pPr>
            <a:r>
              <a:rPr lang="de-DE" sz="3600" dirty="0" smtClean="0">
                <a:solidFill>
                  <a:schemeClr val="bg1"/>
                </a:solidFill>
                <a:latin typeface="Martina" pitchFamily="2" charset="0"/>
                <a:ea typeface="Arial Unicode MS" pitchFamily="34" charset="-128"/>
                <a:cs typeface="Arial Unicode MS" pitchFamily="34" charset="-128"/>
              </a:rPr>
              <a:t>W</a:t>
            </a:r>
            <a:r>
              <a:rPr lang="de-DE" sz="2000" dirty="0" smtClean="0">
                <a:solidFill>
                  <a:schemeClr val="bg1"/>
                </a:solidFill>
                <a:latin typeface="Martina" pitchFamily="2" charset="0"/>
                <a:ea typeface="Arial Unicode MS" pitchFamily="34" charset="-128"/>
                <a:cs typeface="Arial Unicode MS" pitchFamily="34" charset="-128"/>
              </a:rPr>
              <a:t>ie eine Uhr tickt pro Sekunde,</a:t>
            </a:r>
            <a:endParaRPr lang="de-DE" sz="700" dirty="0" smtClean="0">
              <a:solidFill>
                <a:schemeClr val="bg1"/>
              </a:solidFill>
              <a:latin typeface="Martina" pitchFamily="2" charset="0"/>
              <a:cs typeface="Arial" pitchFamily="34" charset="0"/>
            </a:endParaRPr>
          </a:p>
          <a:p>
            <a:pPr lvl="0" algn="r" defTabSz="914400" eaLnBrk="0" fontAlgn="base" hangingPunct="0">
              <a:spcBef>
                <a:spcPct val="0"/>
              </a:spcBef>
              <a:spcAft>
                <a:spcPct val="0"/>
              </a:spcAft>
            </a:pPr>
            <a:r>
              <a:rPr lang="de-DE" sz="2000" dirty="0" smtClean="0">
                <a:solidFill>
                  <a:schemeClr val="bg1"/>
                </a:solidFill>
                <a:latin typeface="Martina" pitchFamily="2" charset="0"/>
                <a:ea typeface="Arial Unicode MS" pitchFamily="34" charset="-128"/>
                <a:cs typeface="Arial Unicode MS" pitchFamily="34" charset="-128"/>
              </a:rPr>
              <a:t>so dreht der Zeiger sich im Kreis.</a:t>
            </a:r>
            <a:endParaRPr lang="de-DE" sz="700" dirty="0" smtClean="0">
              <a:solidFill>
                <a:schemeClr val="bg1"/>
              </a:solidFill>
              <a:latin typeface="Martina" pitchFamily="2" charset="0"/>
              <a:cs typeface="Arial"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bg1"/>
                </a:solidFill>
                <a:latin typeface="Martina" pitchFamily="2" charset="0"/>
                <a:ea typeface="Arial Unicode MS" pitchFamily="34" charset="-128"/>
                <a:cs typeface="Arial Unicode MS" pitchFamily="34" charset="-128"/>
              </a:rPr>
              <a:t>Denn ob nach einer kurzen Runde ,</a:t>
            </a:r>
            <a:endParaRPr kumimoji="0" lang="de-DE" sz="700" b="0" i="0" u="none" strike="noStrike" cap="none" normalizeH="0" baseline="0" dirty="0" smtClean="0">
              <a:ln>
                <a:noFill/>
              </a:ln>
              <a:solidFill>
                <a:schemeClr val="bg1"/>
              </a:solidFill>
              <a:latin typeface="Martina" pitchFamily="2"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bg1"/>
                </a:solidFill>
                <a:latin typeface="Martina" pitchFamily="2" charset="0"/>
                <a:ea typeface="Arial Unicode MS" pitchFamily="34" charset="-128"/>
                <a:cs typeface="Arial Unicode MS" pitchFamily="34" charset="-128"/>
              </a:rPr>
              <a:t>und selbst nach einer ganzen Stunde</a:t>
            </a:r>
            <a:endParaRPr kumimoji="0" lang="de-DE" sz="700" b="0" i="0" u="none" strike="noStrike" cap="none" normalizeH="0" baseline="0" dirty="0" smtClean="0">
              <a:ln>
                <a:noFill/>
              </a:ln>
              <a:solidFill>
                <a:schemeClr val="bg1"/>
              </a:solidFill>
              <a:latin typeface="Martina" pitchFamily="2"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bg1"/>
                </a:solidFill>
                <a:latin typeface="Martina" pitchFamily="2" charset="0"/>
                <a:ea typeface="Arial Unicode MS" pitchFamily="34" charset="-128"/>
                <a:cs typeface="Arial Unicode MS" pitchFamily="34" charset="-128"/>
              </a:rPr>
              <a:t>ist er nicht weiter, wie man weiß.</a:t>
            </a:r>
          </a:p>
          <a:p>
            <a:pPr marL="0" marR="0" lvl="0" indent="0" algn="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smtClean="0">
              <a:ln>
                <a:noFill/>
              </a:ln>
              <a:solidFill>
                <a:schemeClr val="bg1"/>
              </a:solidFill>
              <a:latin typeface="Martina" pitchFamily="2" charset="0"/>
              <a:ea typeface="Arial Unicode MS" pitchFamily="34" charset="-128"/>
              <a:cs typeface="Arial Unicode MS" pitchFamily="34" charset="-128"/>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de-DE" sz="700" b="0" i="0" u="none" strike="noStrike" cap="none" normalizeH="0" baseline="0" dirty="0" smtClean="0">
              <a:ln>
                <a:noFill/>
              </a:ln>
              <a:solidFill>
                <a:schemeClr val="bg1"/>
              </a:solidFill>
              <a:latin typeface="Martina" pitchFamily="2"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lang="de-DE" sz="3600" dirty="0" smtClean="0">
                <a:solidFill>
                  <a:schemeClr val="bg1"/>
                </a:solidFill>
                <a:latin typeface="Martina" pitchFamily="2" charset="0"/>
                <a:ea typeface="Arial Unicode MS" pitchFamily="34" charset="-128"/>
                <a:cs typeface="Arial Unicode MS" pitchFamily="34" charset="-128"/>
              </a:rPr>
              <a:t>W</a:t>
            </a:r>
            <a:r>
              <a:rPr kumimoji="0" lang="de-DE" sz="2000" b="0" i="0" u="none" strike="noStrike" cap="none" normalizeH="0" baseline="0" dirty="0" smtClean="0">
                <a:ln>
                  <a:noFill/>
                </a:ln>
                <a:solidFill>
                  <a:schemeClr val="bg1"/>
                </a:solidFill>
                <a:latin typeface="Martina" pitchFamily="2" charset="0"/>
                <a:ea typeface="Arial Unicode MS" pitchFamily="34" charset="-128"/>
                <a:cs typeface="Arial Unicode MS" pitchFamily="34" charset="-128"/>
              </a:rPr>
              <a:t>enn ich wie eine Uhr hier ticke</a:t>
            </a:r>
            <a:endParaRPr kumimoji="0" lang="de-DE" sz="700" b="0" i="0" u="none" strike="noStrike" cap="none" normalizeH="0" baseline="0" dirty="0" smtClean="0">
              <a:ln>
                <a:noFill/>
              </a:ln>
              <a:solidFill>
                <a:schemeClr val="bg1"/>
              </a:solidFill>
              <a:latin typeface="Martina" pitchFamily="2"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bg1"/>
                </a:solidFill>
                <a:latin typeface="Martina" pitchFamily="2" charset="0"/>
                <a:ea typeface="Arial Unicode MS" pitchFamily="34" charset="-128"/>
                <a:cs typeface="Arial Unicode MS" pitchFamily="34" charset="-128"/>
              </a:rPr>
              <a:t>Im Glauben, Zeit sei wie ein Gleis -</a:t>
            </a:r>
            <a:endParaRPr kumimoji="0" lang="de-DE" sz="700" b="0" i="0" u="none" strike="noStrike" cap="none" normalizeH="0" baseline="0" dirty="0" smtClean="0">
              <a:ln>
                <a:noFill/>
              </a:ln>
              <a:solidFill>
                <a:schemeClr val="bg1"/>
              </a:solidFill>
              <a:latin typeface="Martina" pitchFamily="2"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bg1"/>
                </a:solidFill>
                <a:latin typeface="Martina" pitchFamily="2" charset="0"/>
                <a:ea typeface="Arial Unicode MS" pitchFamily="34" charset="-128"/>
                <a:cs typeface="Arial Unicode MS" pitchFamily="34" charset="-128"/>
              </a:rPr>
              <a:t>wenn ich die </a:t>
            </a:r>
            <a:r>
              <a:rPr kumimoji="0" lang="de-DE" sz="2000" b="0" i="0" u="none" strike="noStrike" cap="none" normalizeH="0" baseline="0" dirty="0" smtClean="0">
                <a:ln>
                  <a:noFill/>
                </a:ln>
                <a:solidFill>
                  <a:schemeClr val="bg1"/>
                </a:solidFill>
                <a:latin typeface="Martina" pitchFamily="2" charset="0"/>
                <a:ea typeface="Arial Unicode MS" pitchFamily="34" charset="-128"/>
                <a:cs typeface="Times New Roman" pitchFamily="18" charset="0"/>
              </a:rPr>
              <a:t>"</a:t>
            </a:r>
            <a:r>
              <a:rPr kumimoji="0" lang="de-DE" sz="2000" b="0" i="0" u="none" strike="noStrike" cap="none" normalizeH="0" baseline="0" dirty="0" smtClean="0">
                <a:ln>
                  <a:noFill/>
                </a:ln>
                <a:solidFill>
                  <a:schemeClr val="bg1"/>
                </a:solidFill>
                <a:latin typeface="Martina" pitchFamily="2" charset="0"/>
                <a:ea typeface="Arial Unicode MS" pitchFamily="34" charset="-128"/>
                <a:cs typeface="Arial Unicode MS" pitchFamily="34" charset="-128"/>
              </a:rPr>
              <a:t>Zeit</a:t>
            </a:r>
            <a:r>
              <a:rPr kumimoji="0" lang="de-DE" sz="2000" b="0" i="0" u="none" strike="noStrike" cap="none" normalizeH="0" baseline="0" dirty="0" smtClean="0">
                <a:ln>
                  <a:noFill/>
                </a:ln>
                <a:solidFill>
                  <a:schemeClr val="bg1"/>
                </a:solidFill>
                <a:latin typeface="Martina" pitchFamily="2" charset="0"/>
                <a:ea typeface="Arial Unicode MS" pitchFamily="34" charset="-128"/>
                <a:cs typeface="Times New Roman" pitchFamily="18" charset="0"/>
              </a:rPr>
              <a:t>"</a:t>
            </a:r>
            <a:r>
              <a:rPr kumimoji="0" lang="de-DE" sz="2000" b="0" i="0" u="none" strike="noStrike" cap="none" normalizeH="0" baseline="0" dirty="0" smtClean="0">
                <a:ln>
                  <a:noFill/>
                </a:ln>
                <a:solidFill>
                  <a:schemeClr val="bg1"/>
                </a:solidFill>
                <a:latin typeface="Martina" pitchFamily="2" charset="0"/>
                <a:ea typeface="Arial Unicode MS" pitchFamily="34" charset="-128"/>
                <a:cs typeface="Arial Unicode MS" pitchFamily="34" charset="-128"/>
              </a:rPr>
              <a:t> zerleg in Stücke</a:t>
            </a:r>
            <a:endParaRPr kumimoji="0" lang="de-DE" sz="700" b="0" i="0" u="none" strike="noStrike" cap="none" normalizeH="0" baseline="0" dirty="0" smtClean="0">
              <a:ln>
                <a:noFill/>
              </a:ln>
              <a:solidFill>
                <a:schemeClr val="bg1"/>
              </a:solidFill>
              <a:latin typeface="Martina" pitchFamily="2"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bg1"/>
                </a:solidFill>
                <a:latin typeface="Martina" pitchFamily="2" charset="0"/>
                <a:ea typeface="Arial Unicode MS" pitchFamily="34" charset="-128"/>
                <a:cs typeface="Arial Unicode MS" pitchFamily="34" charset="-128"/>
              </a:rPr>
              <a:t>und dadurch nicht weit vorwärts rücke,</a:t>
            </a:r>
            <a:endParaRPr kumimoji="0" lang="de-DE" sz="700" b="0" i="0" u="none" strike="noStrike" cap="none" normalizeH="0" baseline="0" dirty="0" smtClean="0">
              <a:ln>
                <a:noFill/>
              </a:ln>
              <a:solidFill>
                <a:schemeClr val="bg1"/>
              </a:solidFill>
              <a:latin typeface="Martina" pitchFamily="2"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bg1"/>
                </a:solidFill>
                <a:latin typeface="Martina" pitchFamily="2" charset="0"/>
                <a:ea typeface="Arial Unicode MS" pitchFamily="34" charset="-128"/>
                <a:cs typeface="Arial Unicode MS" pitchFamily="34" charset="-128"/>
              </a:rPr>
              <a:t>dann dreh' ich mich nur selbst im Kreis.</a:t>
            </a:r>
          </a:p>
          <a:p>
            <a:pPr marL="0" marR="0" lvl="0" indent="0" algn="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smtClean="0">
              <a:ln>
                <a:noFill/>
              </a:ln>
              <a:solidFill>
                <a:schemeClr val="bg1"/>
              </a:solidFill>
              <a:latin typeface="Martina" pitchFamily="2" charset="0"/>
              <a:ea typeface="Arial Unicode MS" pitchFamily="34" charset="-128"/>
              <a:cs typeface="Arial Unicode MS" pitchFamily="34" charset="-128"/>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de-DE" sz="700" b="0" i="0" u="none" strike="noStrike" cap="none" normalizeH="0" baseline="0" dirty="0" smtClean="0">
              <a:ln>
                <a:noFill/>
              </a:ln>
              <a:solidFill>
                <a:schemeClr val="bg1"/>
              </a:solidFill>
              <a:latin typeface="Martina" pitchFamily="2"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lang="de-DE" sz="3600" dirty="0" smtClean="0">
                <a:solidFill>
                  <a:schemeClr val="bg1"/>
                </a:solidFill>
                <a:latin typeface="Martina" pitchFamily="2" charset="0"/>
                <a:ea typeface="Arial Unicode MS" pitchFamily="34" charset="-128"/>
                <a:cs typeface="Arial Unicode MS" pitchFamily="34" charset="-128"/>
              </a:rPr>
              <a:t>W</a:t>
            </a:r>
            <a:r>
              <a:rPr kumimoji="0" lang="de-DE" sz="2000" b="0" i="0" u="none" strike="noStrike" cap="none" normalizeH="0" baseline="0" dirty="0" smtClean="0">
                <a:ln>
                  <a:noFill/>
                </a:ln>
                <a:solidFill>
                  <a:schemeClr val="bg1"/>
                </a:solidFill>
                <a:latin typeface="Martina" pitchFamily="2" charset="0"/>
                <a:ea typeface="Arial Unicode MS" pitchFamily="34" charset="-128"/>
                <a:cs typeface="Arial Unicode MS" pitchFamily="34" charset="-128"/>
              </a:rPr>
              <a:t>er so gestresst durch`s Leben hetzt</a:t>
            </a:r>
            <a:endParaRPr kumimoji="0" lang="de-DE" sz="700" b="0" i="0" u="none" strike="noStrike" cap="none" normalizeH="0" baseline="0" dirty="0" smtClean="0">
              <a:ln>
                <a:noFill/>
              </a:ln>
              <a:solidFill>
                <a:schemeClr val="bg1"/>
              </a:solidFill>
              <a:latin typeface="Martina" pitchFamily="2"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bg1"/>
                </a:solidFill>
                <a:latin typeface="Martina" pitchFamily="2" charset="0"/>
                <a:ea typeface="Arial Unicode MS" pitchFamily="34" charset="-128"/>
                <a:cs typeface="Arial Unicode MS" pitchFamily="34" charset="-128"/>
              </a:rPr>
              <a:t>und nicht genießt die Augenblicke -</a:t>
            </a:r>
            <a:endParaRPr kumimoji="0" lang="de-DE" sz="700" b="0" i="0" u="none" strike="noStrike" cap="none" normalizeH="0" baseline="0" dirty="0" smtClean="0">
              <a:ln>
                <a:noFill/>
              </a:ln>
              <a:solidFill>
                <a:schemeClr val="bg1"/>
              </a:solidFill>
              <a:latin typeface="Martina" pitchFamily="2"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bg1"/>
                </a:solidFill>
                <a:latin typeface="Martina" pitchFamily="2" charset="0"/>
                <a:ea typeface="Arial Unicode MS" pitchFamily="34" charset="-128"/>
                <a:cs typeface="Arial Unicode MS" pitchFamily="34" charset="-128"/>
              </a:rPr>
              <a:t>wer nicht erkennt sein 'Hier und Jetzt`,</a:t>
            </a:r>
            <a:endParaRPr kumimoji="0" lang="de-DE" sz="700" b="0" i="0" u="none" strike="noStrike" cap="none" normalizeH="0" baseline="0" dirty="0" smtClean="0">
              <a:ln>
                <a:noFill/>
              </a:ln>
              <a:solidFill>
                <a:schemeClr val="bg1"/>
              </a:solidFill>
              <a:latin typeface="Martina" pitchFamily="2"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bg1"/>
                </a:solidFill>
                <a:latin typeface="Martina" pitchFamily="2" charset="0"/>
                <a:ea typeface="Arial Unicode MS" pitchFamily="34" charset="-128"/>
                <a:cs typeface="Arial Unicode MS" pitchFamily="34" charset="-128"/>
              </a:rPr>
              <a:t>muss achten drauf, dass nicht zuletzt</a:t>
            </a:r>
            <a:endParaRPr kumimoji="0" lang="de-DE" sz="700" b="0" i="0" u="none" strike="noStrike" cap="none" normalizeH="0" baseline="0" dirty="0" smtClean="0">
              <a:ln>
                <a:noFill/>
              </a:ln>
              <a:solidFill>
                <a:schemeClr val="bg1"/>
              </a:solidFill>
              <a:latin typeface="Martina" pitchFamily="2"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bg1"/>
                </a:solidFill>
                <a:latin typeface="Martina" pitchFamily="2" charset="0"/>
                <a:ea typeface="Arial Unicode MS" pitchFamily="34" charset="-128"/>
                <a:cs typeface="Arial Unicode MS" pitchFamily="34" charset="-128"/>
              </a:rPr>
              <a:t>sein  </a:t>
            </a:r>
            <a:r>
              <a:rPr kumimoji="0" lang="de-DE" sz="2000" b="0" i="0" u="none" strike="noStrike" cap="none" normalizeH="0" baseline="0" dirty="0" smtClean="0">
                <a:ln>
                  <a:noFill/>
                </a:ln>
                <a:solidFill>
                  <a:schemeClr val="bg1"/>
                </a:solidFill>
                <a:latin typeface="Martina" pitchFamily="2" charset="0"/>
                <a:ea typeface="Arial Unicode MS" pitchFamily="34" charset="-128"/>
                <a:cs typeface="Times New Roman" pitchFamily="18" charset="0"/>
              </a:rPr>
              <a:t>"</a:t>
            </a:r>
            <a:r>
              <a:rPr kumimoji="0" lang="de-DE" sz="2000" b="0" i="0" u="none" strike="noStrike" cap="none" normalizeH="0" baseline="0" dirty="0" smtClean="0">
                <a:ln>
                  <a:noFill/>
                </a:ln>
                <a:solidFill>
                  <a:schemeClr val="bg1"/>
                </a:solidFill>
                <a:latin typeface="Martina" pitchFamily="2" charset="0"/>
                <a:ea typeface="Arial Unicode MS" pitchFamily="34" charset="-128"/>
                <a:cs typeface="Arial Unicode MS" pitchFamily="34" charset="-128"/>
              </a:rPr>
              <a:t>Leben</a:t>
            </a:r>
            <a:r>
              <a:rPr kumimoji="0" lang="de-DE" sz="2000" b="0" i="0" u="none" strike="noStrike" cap="none" normalizeH="0" baseline="0" dirty="0" smtClean="0">
                <a:ln>
                  <a:noFill/>
                </a:ln>
                <a:solidFill>
                  <a:schemeClr val="bg1"/>
                </a:solidFill>
                <a:latin typeface="Martina" pitchFamily="2" charset="0"/>
                <a:ea typeface="Arial Unicode MS" pitchFamily="34" charset="-128"/>
                <a:cs typeface="Times New Roman" pitchFamily="18" charset="0"/>
              </a:rPr>
              <a:t>"</a:t>
            </a:r>
            <a:r>
              <a:rPr kumimoji="0" lang="de-DE" sz="2000" b="0" i="0" u="none" strike="noStrike" cap="none" normalizeH="0" baseline="0" dirty="0" smtClean="0">
                <a:ln>
                  <a:noFill/>
                </a:ln>
                <a:solidFill>
                  <a:schemeClr val="bg1"/>
                </a:solidFill>
                <a:latin typeface="Martina" pitchFamily="2" charset="0"/>
                <a:ea typeface="Arial Unicode MS" pitchFamily="34" charset="-128"/>
                <a:cs typeface="Arial Unicode MS" pitchFamily="34" charset="-128"/>
              </a:rPr>
              <a:t> bricht in viele Stücke.</a:t>
            </a:r>
            <a:endParaRPr kumimoji="0" lang="de-DE" sz="2000" b="0" i="0" u="none" strike="noStrike" cap="none" normalizeH="0" baseline="0" dirty="0" smtClean="0">
              <a:ln>
                <a:noFill/>
              </a:ln>
              <a:solidFill>
                <a:schemeClr val="bg1"/>
              </a:solidFill>
              <a:latin typeface="Martina" pitchFamily="2" charset="0"/>
              <a:cs typeface="Arial" pitchFamily="34" charset="0"/>
            </a:endParaRPr>
          </a:p>
        </p:txBody>
      </p:sp>
      <p:sp>
        <p:nvSpPr>
          <p:cNvPr id="13" name="Rechteck 12"/>
          <p:cNvSpPr/>
          <p:nvPr/>
        </p:nvSpPr>
        <p:spPr>
          <a:xfrm>
            <a:off x="560512" y="260648"/>
            <a:ext cx="893193" cy="646331"/>
          </a:xfrm>
          <a:prstGeom prst="rect">
            <a:avLst/>
          </a:prstGeom>
          <a:effectLst>
            <a:outerShdw blurRad="50800" dist="50800" dir="5400000" algn="ctr" rotWithShape="0">
              <a:schemeClr val="tx1"/>
            </a:outerShdw>
          </a:effectLst>
        </p:spPr>
        <p:txBody>
          <a:bodyPr wrap="none">
            <a:spAutoFit/>
          </a:bodyPr>
          <a:lstStyle/>
          <a:p>
            <a:pPr lvl="0" defTabSz="914400" fontAlgn="base">
              <a:spcBef>
                <a:spcPct val="0"/>
              </a:spcBef>
              <a:spcAft>
                <a:spcPct val="0"/>
              </a:spcAft>
            </a:pPr>
            <a:r>
              <a:rPr lang="de-DE" sz="3600" dirty="0" smtClean="0">
                <a:solidFill>
                  <a:schemeClr val="bg1"/>
                </a:solidFill>
                <a:latin typeface="Martina" pitchFamily="2" charset="0"/>
                <a:ea typeface="Arial Unicode MS" pitchFamily="34" charset="-128"/>
                <a:cs typeface="Arial Unicode MS" pitchFamily="34" charset="-128"/>
              </a:rPr>
              <a:t>Zeit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051" name="Rectangle 3"/>
          <p:cNvSpPr>
            <a:spLocks noChangeArrowheads="1"/>
          </p:cNvSpPr>
          <p:nvPr/>
        </p:nvSpPr>
        <p:spPr bwMode="auto">
          <a:xfrm>
            <a:off x="3728864" y="116632"/>
            <a:ext cx="259228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H</a:t>
            </a:r>
            <a:r>
              <a:rPr kumimoji="0" lang="de-DE" sz="24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ab' keine Zeit!</a:t>
            </a:r>
            <a:endParaRPr kumimoji="0" lang="de-DE"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052" name="Rectangle 4"/>
          <p:cNvSpPr>
            <a:spLocks noChangeArrowheads="1"/>
          </p:cNvSpPr>
          <p:nvPr/>
        </p:nvSpPr>
        <p:spPr bwMode="auto">
          <a:xfrm>
            <a:off x="200472" y="836712"/>
            <a:ext cx="351284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H</a:t>
            </a:r>
            <a:r>
              <a:rPr kumimoji="0" lang="de-DE" sz="16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ab' keine Zeit, hört man oft sagen -</a:t>
            </a:r>
            <a:endParaRPr kumimoji="0" lang="de-DE" sz="600" b="0" i="0" u="none" strike="noStrike" cap="none" normalizeH="0" baseline="0" dirty="0" smtClean="0">
              <a:ln>
                <a:noFill/>
              </a:ln>
              <a:solidFill>
                <a:schemeClr val="tx1"/>
              </a:solidFill>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muß schnell noch dies' und jenes tun!</a:t>
            </a:r>
            <a:endParaRPr kumimoji="0" lang="de-DE" sz="600" b="0" i="0" u="none" strike="noStrike" cap="none" normalizeH="0" baseline="0" dirty="0" smtClean="0">
              <a:ln>
                <a:noFill/>
              </a:ln>
              <a:solidFill>
                <a:schemeClr val="tx1"/>
              </a:solidFill>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Hab' keine Zeit! Viel Stress und Plagen!</a:t>
            </a:r>
            <a:endParaRPr kumimoji="0" lang="de-DE" sz="600" b="0" i="0" u="none" strike="noStrike" cap="none" normalizeH="0" baseline="0" dirty="0" smtClean="0">
              <a:ln>
                <a:noFill/>
              </a:ln>
              <a:solidFill>
                <a:schemeClr val="tx1"/>
              </a:solidFill>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Hab' keine Zeit, um auszuruh`n!</a:t>
            </a:r>
            <a:endParaRPr kumimoji="0" lang="de-DE" sz="1800" b="0" i="0" u="none" strike="noStrike" cap="none" normalizeH="0" baseline="0" dirty="0" smtClean="0">
              <a:ln>
                <a:noFill/>
              </a:ln>
              <a:solidFill>
                <a:schemeClr val="tx1"/>
              </a:solidFill>
              <a:effectLst/>
              <a:latin typeface="Martina" pitchFamily="2" charset="0"/>
              <a:cs typeface="Arial" pitchFamily="34" charset="0"/>
            </a:endParaRPr>
          </a:p>
        </p:txBody>
      </p:sp>
      <p:sp>
        <p:nvSpPr>
          <p:cNvPr id="2053" name="Rectangle 5"/>
          <p:cNvSpPr>
            <a:spLocks noChangeArrowheads="1"/>
          </p:cNvSpPr>
          <p:nvPr/>
        </p:nvSpPr>
        <p:spPr bwMode="auto">
          <a:xfrm>
            <a:off x="6105128" y="1971997"/>
            <a:ext cx="3728864"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W</a:t>
            </a:r>
            <a:r>
              <a:rPr kumimoji="0" lang="de-DE" sz="16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ill dich so die Zeit verführen,</a:t>
            </a:r>
            <a:endParaRPr kumimoji="0" lang="de-DE" sz="600" b="0" i="0" u="none" strike="noStrike" cap="none" normalizeH="0" baseline="0" dirty="0" smtClean="0">
              <a:ln>
                <a:noFill/>
              </a:ln>
              <a:solidFill>
                <a:schemeClr val="tx1"/>
              </a:solidFill>
              <a:effectLst/>
              <a:latin typeface="Martina" pitchFamily="2"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stressen, hetzen und diktieren,</a:t>
            </a:r>
            <a:endParaRPr kumimoji="0" lang="de-DE" sz="600" b="0" i="0" u="none" strike="noStrike" cap="none" normalizeH="0" baseline="0" dirty="0" smtClean="0">
              <a:ln>
                <a:noFill/>
              </a:ln>
              <a:solidFill>
                <a:schemeClr val="tx1"/>
              </a:solidFill>
              <a:effectLst/>
              <a:latin typeface="Martina" pitchFamily="2"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dann sag' ihr, wenn sie wieder schreit:</a:t>
            </a:r>
            <a:endParaRPr kumimoji="0" lang="de-DE" sz="600" b="0" i="0" u="none" strike="noStrike" cap="none" normalizeH="0" baseline="0" dirty="0" smtClean="0">
              <a:ln>
                <a:noFill/>
              </a:ln>
              <a:solidFill>
                <a:schemeClr val="tx1"/>
              </a:solidFill>
              <a:effectLst/>
              <a:latin typeface="Martina" pitchFamily="2"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000000"/>
                </a:solidFill>
                <a:effectLst/>
                <a:latin typeface="Martina" pitchFamily="2" charset="0"/>
                <a:ea typeface="Arial Unicode MS" pitchFamily="34" charset="-128"/>
                <a:cs typeface="Times New Roman" pitchFamily="18" charset="0"/>
              </a:rPr>
              <a:t>"</a:t>
            </a:r>
            <a:r>
              <a:rPr kumimoji="0" lang="de-DE" sz="16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Ich hab' für Eile keine Zeit!" </a:t>
            </a:r>
            <a:endParaRPr kumimoji="0" lang="de-DE" sz="1800" b="0" i="0" u="none" strike="noStrike" cap="none" normalizeH="0" baseline="0" dirty="0" smtClean="0">
              <a:ln>
                <a:noFill/>
              </a:ln>
              <a:solidFill>
                <a:schemeClr val="tx1"/>
              </a:solidFill>
              <a:effectLst/>
              <a:latin typeface="Martina" pitchFamily="2" charset="0"/>
              <a:cs typeface="Arial" pitchFamily="34" charset="0"/>
            </a:endParaRPr>
          </a:p>
        </p:txBody>
      </p:sp>
      <p:sp>
        <p:nvSpPr>
          <p:cNvPr id="2054" name="Rectangle 6"/>
          <p:cNvSpPr>
            <a:spLocks noChangeArrowheads="1"/>
          </p:cNvSpPr>
          <p:nvPr/>
        </p:nvSpPr>
        <p:spPr bwMode="auto">
          <a:xfrm>
            <a:off x="200472" y="2924944"/>
            <a:ext cx="416091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36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L</a:t>
            </a:r>
            <a:r>
              <a:rPr kumimoji="0" lang="de-DE" sz="16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iegst du einst krank und blass danieder,</a:t>
            </a:r>
            <a:endParaRPr kumimoji="0" lang="de-DE" sz="600" b="0" i="0" u="none" strike="noStrike" cap="none" normalizeH="0" baseline="0" dirty="0" smtClean="0">
              <a:ln>
                <a:noFill/>
              </a:ln>
              <a:solidFill>
                <a:schemeClr val="tx1"/>
              </a:solidFill>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bist hilflos und kannst nichts mehr tun,</a:t>
            </a:r>
            <a:endParaRPr kumimoji="0" lang="de-DE" sz="600" b="0" i="0" u="none" strike="noStrike" cap="none" normalizeH="0" baseline="0" dirty="0" smtClean="0">
              <a:ln>
                <a:noFill/>
              </a:ln>
              <a:solidFill>
                <a:schemeClr val="tx1"/>
              </a:solidFill>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dann hast du Zeit und sagst nie wieder:</a:t>
            </a:r>
            <a:endParaRPr kumimoji="0" lang="de-DE" sz="600" b="0" i="0" u="none" strike="noStrike" cap="none" normalizeH="0" baseline="0" dirty="0" smtClean="0">
              <a:ln>
                <a:noFill/>
              </a:ln>
              <a:solidFill>
                <a:schemeClr val="tx1"/>
              </a:solidFill>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"Hab' keine Zeit, um auszuruh`n!"</a:t>
            </a:r>
            <a:endParaRPr kumimoji="0" lang="de-DE" sz="1800" b="0" i="0" u="none" strike="noStrike" cap="none" normalizeH="0" baseline="0" dirty="0" smtClean="0">
              <a:ln>
                <a:noFill/>
              </a:ln>
              <a:solidFill>
                <a:schemeClr val="tx1"/>
              </a:solidFill>
              <a:effectLst/>
              <a:latin typeface="Martina" pitchFamily="2" charset="0"/>
              <a:cs typeface="Arial" pitchFamily="34" charset="0"/>
            </a:endParaRPr>
          </a:p>
        </p:txBody>
      </p:sp>
      <p:sp>
        <p:nvSpPr>
          <p:cNvPr id="2055" name="Rectangle 7"/>
          <p:cNvSpPr>
            <a:spLocks noChangeArrowheads="1"/>
          </p:cNvSpPr>
          <p:nvPr/>
        </p:nvSpPr>
        <p:spPr bwMode="auto">
          <a:xfrm>
            <a:off x="5961112" y="4077072"/>
            <a:ext cx="387288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de-DE" sz="22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 </a:t>
            </a:r>
            <a:r>
              <a:rPr kumimoji="0" lang="de-DE" sz="36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E</a:t>
            </a:r>
            <a:r>
              <a:rPr kumimoji="0" lang="de-DE" sz="16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rkennst jetzt, welch' Geschenk sie ist,</a:t>
            </a:r>
            <a:endParaRPr kumimoji="0" lang="de-DE" sz="600" b="0" i="0" u="none" strike="noStrike" cap="none" normalizeH="0" baseline="0" dirty="0" smtClean="0">
              <a:ln>
                <a:noFill/>
              </a:ln>
              <a:solidFill>
                <a:schemeClr val="tx1"/>
              </a:solidFill>
              <a:effectLst/>
              <a:latin typeface="Martina" pitchFamily="2"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und dass du nicht ihr Sklave bist!</a:t>
            </a:r>
            <a:endParaRPr kumimoji="0" lang="de-DE" sz="600" b="0" i="0" u="none" strike="noStrike" cap="none" normalizeH="0" baseline="0" dirty="0" smtClean="0">
              <a:ln>
                <a:noFill/>
              </a:ln>
              <a:solidFill>
                <a:schemeClr val="tx1"/>
              </a:solidFill>
              <a:effectLst/>
              <a:latin typeface="Martina" pitchFamily="2"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Wenn dann die </a:t>
            </a:r>
            <a:r>
              <a:rPr kumimoji="0" lang="de-DE" sz="1600" b="0" i="0" u="none" strike="noStrike" cap="none" normalizeH="0" baseline="0" dirty="0" smtClean="0">
                <a:ln>
                  <a:noFill/>
                </a:ln>
                <a:solidFill>
                  <a:srgbClr val="000000"/>
                </a:solidFill>
                <a:effectLst/>
                <a:latin typeface="Martina" pitchFamily="2" charset="0"/>
                <a:ea typeface="Arial Unicode MS" pitchFamily="34" charset="-128"/>
                <a:cs typeface="Times New Roman" pitchFamily="18" charset="0"/>
              </a:rPr>
              <a:t>"</a:t>
            </a:r>
            <a:r>
              <a:rPr kumimoji="0" lang="de-DE" sz="16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Unruh</a:t>
            </a:r>
            <a:r>
              <a:rPr kumimoji="0" lang="de-DE" sz="1600" b="0" i="0" u="none" strike="noStrike" cap="none" normalizeH="0" baseline="0" dirty="0" smtClean="0">
                <a:ln>
                  <a:noFill/>
                </a:ln>
                <a:solidFill>
                  <a:srgbClr val="000000"/>
                </a:solidFill>
                <a:effectLst/>
                <a:latin typeface="Martina" pitchFamily="2" charset="0"/>
                <a:ea typeface="Arial Unicode MS" pitchFamily="34" charset="-128"/>
                <a:cs typeface="Times New Roman" pitchFamily="18" charset="0"/>
              </a:rPr>
              <a:t>"</a:t>
            </a:r>
            <a:r>
              <a:rPr kumimoji="0" lang="de-DE" sz="16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 tickt dir zu,</a:t>
            </a:r>
            <a:endParaRPr kumimoji="0" lang="de-DE" sz="600" b="0" i="0" u="none" strike="noStrike" cap="none" normalizeH="0" baseline="0" dirty="0" smtClean="0">
              <a:ln>
                <a:noFill/>
              </a:ln>
              <a:solidFill>
                <a:schemeClr val="tx1"/>
              </a:solidFill>
              <a:effectLst/>
              <a:latin typeface="Martina" pitchFamily="2"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dann sagst du nur : "Lass mich in Ruh!"</a:t>
            </a:r>
            <a:endParaRPr kumimoji="0" lang="de-DE" sz="1800" b="0" i="0" u="none" strike="noStrike" cap="none" normalizeH="0" baseline="0" dirty="0" smtClean="0">
              <a:ln>
                <a:noFill/>
              </a:ln>
              <a:solidFill>
                <a:schemeClr val="tx1"/>
              </a:solidFill>
              <a:effectLst/>
              <a:latin typeface="Martina" pitchFamily="2" charset="0"/>
              <a:cs typeface="Arial" pitchFamily="34" charset="0"/>
            </a:endParaRPr>
          </a:p>
        </p:txBody>
      </p:sp>
      <p:sp>
        <p:nvSpPr>
          <p:cNvPr id="2057" name="Rectangle 9"/>
          <p:cNvSpPr>
            <a:spLocks noChangeArrowheads="1"/>
          </p:cNvSpPr>
          <p:nvPr/>
        </p:nvSpPr>
        <p:spPr bwMode="auto">
          <a:xfrm>
            <a:off x="3008784" y="5805264"/>
            <a:ext cx="4160912"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2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Dann wirst du öfter mal verweilen-</a:t>
            </a:r>
            <a:endParaRPr kumimoji="0" lang="de-DE" sz="600" b="0" i="0" u="none" strike="noStrike" cap="none" normalizeH="0" baseline="0" dirty="0" smtClean="0">
              <a:ln>
                <a:noFill/>
              </a:ln>
              <a:solidFill>
                <a:schemeClr val="tx1"/>
              </a:solidFill>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200" b="0" i="0" u="none" strike="noStrike" cap="none" normalizeH="0" baseline="0" dirty="0" smtClean="0">
                <a:ln>
                  <a:noFill/>
                </a:ln>
                <a:solidFill>
                  <a:srgbClr val="000000"/>
                </a:solidFill>
                <a:effectLst/>
                <a:latin typeface="Martina" pitchFamily="2" charset="0"/>
                <a:ea typeface="Arial Unicode MS" pitchFamily="34" charset="-128"/>
                <a:cs typeface="Arial Unicode MS" pitchFamily="34" charset="-128"/>
              </a:rPr>
              <a:t>Hast' keine Zeit mehr zum Beeilen !</a:t>
            </a:r>
            <a:endParaRPr kumimoji="0" lang="de-DE" sz="1800" b="0" i="0" u="none" strike="noStrike" cap="none" normalizeH="0" baseline="0" dirty="0" smtClean="0">
              <a:ln>
                <a:noFill/>
              </a:ln>
              <a:solidFill>
                <a:schemeClr val="tx1"/>
              </a:solidFill>
              <a:effectLst/>
              <a:latin typeface="Martina" pitchFamily="2" charset="0"/>
              <a:cs typeface="Arial" pitchFamily="34" charset="0"/>
            </a:endParaRPr>
          </a:p>
        </p:txBody>
      </p:sp>
      <p:pic>
        <p:nvPicPr>
          <p:cNvPr id="11" name="Grafik 10" descr="sanduhr-messing-15-min-viertelstundenglas.jpg"/>
          <p:cNvPicPr>
            <a:picLocks noChangeAspect="1"/>
          </p:cNvPicPr>
          <p:nvPr/>
        </p:nvPicPr>
        <p:blipFill>
          <a:blip r:embed="rId2" cstate="print"/>
          <a:stretch>
            <a:fillRect/>
          </a:stretch>
        </p:blipFill>
        <p:spPr>
          <a:xfrm>
            <a:off x="3279792" y="669032"/>
            <a:ext cx="3257384" cy="4848200"/>
          </a:xfrm>
          <a:prstGeom prst="rect">
            <a:avLst/>
          </a:prstGeom>
          <a:ln>
            <a:noFill/>
          </a:ln>
          <a:effectLst>
            <a:softEdge rad="317500"/>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2049" name="Rectangle 1"/>
          <p:cNvSpPr>
            <a:spLocks noChangeArrowheads="1"/>
          </p:cNvSpPr>
          <p:nvPr/>
        </p:nvSpPr>
        <p:spPr bwMode="auto">
          <a:xfrm>
            <a:off x="488504" y="404664"/>
            <a:ext cx="4104456" cy="6186309"/>
          </a:xfrm>
          <a:prstGeom prst="rect">
            <a:avLst/>
          </a:prstGeom>
          <a:noFill/>
          <a:ln w="9525">
            <a:noFill/>
            <a:miter lim="800000"/>
            <a:headEnd/>
            <a:tailEnd/>
          </a:ln>
          <a:effectLst>
            <a:outerShdw blurRad="12700" dist="25400" dir="11520000" algn="ctr" rotWithShape="0">
              <a:schemeClr val="tx1"/>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36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L</a:t>
            </a:r>
            <a:r>
              <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icht und Wärme braucht die Welt</a:t>
            </a:r>
            <a:endPar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mehr als alles and're!</a:t>
            </a:r>
            <a:endPar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Was nützt Macht und Gut und Geld,</a:t>
            </a:r>
            <a:endPar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wenn es hier an Liebe fehlt?</a:t>
            </a:r>
            <a:endPar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Werde wach und hand'le!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de-DE" sz="3600" dirty="0" smtClean="0">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L</a:t>
            </a:r>
            <a:r>
              <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icht und Wärme braucht die Welt -</a:t>
            </a:r>
            <a:endPar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Hoffnung, Mut und Güte!</a:t>
            </a:r>
            <a:endPar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Was uns Angst macht - was uns quält</a:t>
            </a:r>
            <a:endPar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kommt nur, weil's an Wärme fehlt -</a:t>
            </a:r>
            <a:endPar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kommt, weil's Herz nicht glühte.</a:t>
            </a:r>
          </a:p>
          <a:p>
            <a:pPr marL="0" marR="0" lvl="0" indent="0" algn="l" defTabSz="914400" rtl="0" eaLnBrk="0" fontAlgn="base" latinLnBrk="0" hangingPunct="0">
              <a:lnSpc>
                <a:spcPct val="100000"/>
              </a:lnSpc>
              <a:spcBef>
                <a:spcPct val="0"/>
              </a:spcBef>
              <a:spcAft>
                <a:spcPct val="0"/>
              </a:spcAft>
              <a:buClrTx/>
              <a:buSzTx/>
              <a:buFontTx/>
              <a:buNone/>
              <a:tabLst/>
            </a:pPr>
            <a:endParaRPr lang="de-DE" sz="1800" dirty="0" smtClean="0">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de-DE" sz="3600" dirty="0" smtClean="0">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L</a:t>
            </a:r>
            <a:r>
              <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iebe, Freude, Licht und Leben -</a:t>
            </a:r>
            <a:endPar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lasst es warm im Herzen sein!</a:t>
            </a:r>
            <a:endPar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So kommt "Frieden hier auf Erden",</a:t>
            </a:r>
            <a:endPar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dass die Menschen glücklich werden</a:t>
            </a:r>
            <a:endPar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i="0" u="none" strike="noStrike" cap="none" normalizeH="0" baseline="0" dirty="0" smtClean="0">
                <a:ln>
                  <a:noFill/>
                </a:ln>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durch des Lichtes warmem Schein.</a:t>
            </a:r>
            <a:endParaRPr lang="de-DE" sz="1600" dirty="0" smtClean="0">
              <a:solidFill>
                <a:srgbClr val="000000"/>
              </a:solidFill>
              <a:latin typeface="Martina" pitchFamily="2" charset="0"/>
              <a:ea typeface="Arial Unicode MS" pitchFamily="34" charset="-128"/>
              <a:cs typeface="Arial Unicode MS" pitchFamily="34" charset="-128"/>
            </a:endParaRPr>
          </a:p>
        </p:txBody>
      </p:sp>
      <p:sp>
        <p:nvSpPr>
          <p:cNvPr id="5" name="Rechteck 4"/>
          <p:cNvSpPr/>
          <p:nvPr/>
        </p:nvSpPr>
        <p:spPr>
          <a:xfrm>
            <a:off x="5889104" y="467961"/>
            <a:ext cx="4016896" cy="584775"/>
          </a:xfrm>
          <a:prstGeom prst="rect">
            <a:avLst/>
          </a:prstGeom>
          <a:effectLst>
            <a:outerShdw blurRad="12700" dist="25400" dir="7260000" algn="tr" rotWithShape="0">
              <a:prstClr val="black"/>
            </a:outerShdw>
          </a:effectLst>
        </p:spPr>
        <p:txBody>
          <a:bodyPr wrap="square">
            <a:spAutoFit/>
          </a:bodyPr>
          <a:lstStyle/>
          <a:p>
            <a:pPr lvl="0" defTabSz="914400" eaLnBrk="0" fontAlgn="base" hangingPunct="0">
              <a:spcBef>
                <a:spcPct val="0"/>
              </a:spcBef>
              <a:spcAft>
                <a:spcPct val="0"/>
              </a:spcAft>
            </a:pPr>
            <a:r>
              <a:rPr lang="de-DE" sz="3200" dirty="0" smtClean="0">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W</a:t>
            </a:r>
            <a:r>
              <a:rPr lang="de-DE" sz="1600" dirty="0" smtClean="0">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ärme und </a:t>
            </a:r>
            <a:r>
              <a:rPr lang="de-DE" sz="3200" dirty="0" smtClean="0">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L</a:t>
            </a:r>
            <a:r>
              <a:rPr lang="de-DE" sz="1600" dirty="0" smtClean="0">
                <a:solidFill>
                  <a:schemeClr val="bg1"/>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icht - mehr braucht es nicht !</a:t>
            </a:r>
            <a:endParaRPr lang="de-DE" sz="1600" dirty="0" smtClean="0">
              <a:solidFill>
                <a:schemeClr val="bg1"/>
              </a:solidFill>
              <a:effectLst>
                <a:outerShdw blurRad="38100" dist="38100" dir="2700000" algn="tl">
                  <a:srgbClr val="000000">
                    <a:alpha val="43137"/>
                  </a:srgbClr>
                </a:outerShdw>
              </a:effectLst>
              <a:latin typeface="Martina" pitchFamily="2" charset="0"/>
              <a:cs typeface="Arial"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6456" y="0"/>
            <a:ext cx="3456384" cy="6669360"/>
          </a:xfrm>
          <a:prstGeom prst="rect">
            <a:avLst/>
          </a:prstGeom>
          <a:noFill/>
          <a:ln w="9525">
            <a:noFill/>
            <a:miter lim="800000"/>
            <a:headEnd/>
            <a:tailEnd/>
          </a:ln>
          <a:effectLst>
            <a:outerShdw blurRad="25400" dist="25400" dir="2700000" algn="tl" rotWithShape="0">
              <a:prstClr val="black">
                <a:alpha val="96000"/>
              </a:prstClr>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700" b="0" i="0" u="none" strike="noStrike" cap="none" normalizeH="0" baseline="0" dirty="0" smtClean="0">
              <a:ln>
                <a:noFill/>
              </a:ln>
              <a:solidFill>
                <a:schemeClr val="tx1"/>
              </a:solidFill>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32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W</a:t>
            </a:r>
            <a:r>
              <a:rPr kumimoji="0" lang="de-DE"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enn in eis'gen Winternächten</a:t>
            </a:r>
            <a:endParaRPr kumimoji="0" lang="de-DE" sz="7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klirrend sich der Frost anschleicht,</a:t>
            </a:r>
            <a:endParaRPr kumimoji="0" lang="de-DE" sz="7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schließ man Fenster,</a:t>
            </a:r>
            <a:r>
              <a:rPr kumimoji="0" lang="de-DE" sz="1600" b="0" i="0" u="none" strike="noStrike" cap="none" normalizeH="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 Türen, Schächte,</a:t>
            </a:r>
            <a:endParaRPr kumimoji="0" lang="de-DE" sz="7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dass die Wärme nicht entweicht.</a:t>
            </a:r>
            <a:endParaRPr kumimoji="0" lang="de-DE" sz="7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A</a:t>
            </a:r>
            <a:r>
              <a:rPr kumimoji="0" lang="de-DE"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ch wie kuschlig, warm und fein</a:t>
            </a:r>
            <a:endParaRPr kumimoji="0" lang="de-DE" sz="7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wird es dann im Stübchen sein.</a:t>
            </a:r>
          </a:p>
          <a:p>
            <a:pPr marL="0" marR="0" lvl="0" indent="0" algn="l" defTabSz="914400" rtl="0" eaLnBrk="0" fontAlgn="base" latinLnBrk="0" hangingPunct="0">
              <a:lnSpc>
                <a:spcPct val="100000"/>
              </a:lnSpc>
              <a:spcBef>
                <a:spcPct val="0"/>
              </a:spcBef>
              <a:spcAft>
                <a:spcPct val="0"/>
              </a:spcAft>
              <a:buClrTx/>
              <a:buSzTx/>
              <a:buFontTx/>
              <a:buNone/>
              <a:tabLst/>
            </a:pPr>
            <a:endParaRPr lang="de-DE" sz="1600" dirty="0" smtClean="0">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7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de-DE" sz="3200" dirty="0" smtClean="0">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W</a:t>
            </a:r>
            <a:r>
              <a:rPr kumimoji="0" lang="de-DE"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enn den kalten, finst'ren Mächten</a:t>
            </a:r>
            <a:endParaRPr kumimoji="0" lang="de-DE" sz="7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vieler Licht und Wärme weicht,</a:t>
            </a:r>
            <a:endParaRPr kumimoji="0" lang="de-DE" sz="7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wollen sie in deinen Nächten,</a:t>
            </a:r>
            <a:endParaRPr kumimoji="0" lang="de-DE" sz="7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dass der Frost auch dich erreicht.</a:t>
            </a:r>
            <a:endParaRPr kumimoji="0" lang="de-DE" sz="7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S</a:t>
            </a:r>
            <a:r>
              <a:rPr kumimoji="0" lang="de-DE"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org', dass nicht dein Herz gefriert</a:t>
            </a:r>
            <a:endParaRPr kumimoji="0" lang="de-DE" sz="7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und es Hass und Neid gebiert!</a:t>
            </a:r>
          </a:p>
          <a:p>
            <a:pPr marL="0" marR="0" lvl="0" indent="0" algn="l" defTabSz="914400" rtl="0" eaLnBrk="0" fontAlgn="base" latinLnBrk="0" hangingPunct="0">
              <a:lnSpc>
                <a:spcPct val="100000"/>
              </a:lnSpc>
              <a:spcBef>
                <a:spcPct val="0"/>
              </a:spcBef>
              <a:spcAft>
                <a:spcPct val="0"/>
              </a:spcAft>
              <a:buClrTx/>
              <a:buSzTx/>
              <a:buFontTx/>
              <a:buNone/>
              <a:tabLst/>
            </a:pPr>
            <a:endParaRPr lang="de-DE" sz="1600" dirty="0" smtClean="0">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7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de-DE" sz="3200" dirty="0" smtClean="0">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B</a:t>
            </a:r>
            <a:r>
              <a:rPr kumimoji="0" lang="de-DE"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ehüt'  dein Herz mit allem Fleiß,</a:t>
            </a:r>
            <a:endParaRPr kumimoji="0" lang="de-DE" sz="7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denn daraus quillt das Leben.  </a:t>
            </a:r>
            <a:r>
              <a:rPr kumimoji="0" lang="de-DE" sz="9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(Sprüche 4:23)</a:t>
            </a:r>
            <a:endParaRPr kumimoji="0" lang="de-DE" sz="7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Dann bleibt's im Herzensstübchen heiß,</a:t>
            </a:r>
            <a:endParaRPr kumimoji="0" lang="de-DE" sz="7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und Kraft wird dir gegeben!</a:t>
            </a:r>
            <a:endParaRPr kumimoji="0" lang="de-DE" sz="7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W</a:t>
            </a:r>
            <a:r>
              <a:rPr kumimoji="0" lang="de-DE"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enn an der Quelle du dich stillst,</a:t>
            </a:r>
            <a:endParaRPr kumimoji="0" lang="de-DE" sz="7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der Liebe Macht das Eis bald schmilzt!</a:t>
            </a:r>
            <a:endParaRPr kumimoji="0" lang="de-DE" sz="1800" b="0" i="0" u="none" strike="noStrike" cap="none" normalizeH="0" baseline="0" dirty="0" smtClean="0">
              <a:ln>
                <a:noFill/>
              </a:ln>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Rechteck 2"/>
          <p:cNvSpPr/>
          <p:nvPr/>
        </p:nvSpPr>
        <p:spPr>
          <a:xfrm>
            <a:off x="4232920" y="436602"/>
            <a:ext cx="2952328" cy="400110"/>
          </a:xfrm>
          <a:prstGeom prst="rect">
            <a:avLst/>
          </a:prstGeom>
          <a:effectLst>
            <a:outerShdw blurRad="25400" dist="38100" dir="21594000" algn="ctr" rotWithShape="0">
              <a:schemeClr val="tx1">
                <a:alpha val="99000"/>
              </a:schemeClr>
            </a:outerShdw>
          </a:effectLst>
        </p:spPr>
        <p:txBody>
          <a:bodyPr wrap="square">
            <a:spAutoFit/>
          </a:bodyPr>
          <a:lstStyle/>
          <a:p>
            <a:pPr lvl="0" defTabSz="914400" fontAlgn="base">
              <a:spcBef>
                <a:spcPct val="0"/>
              </a:spcBef>
              <a:spcAft>
                <a:spcPct val="0"/>
              </a:spcAft>
            </a:pPr>
            <a:r>
              <a:rPr lang="de-DE" sz="2000" dirty="0" smtClean="0">
                <a:solidFill>
                  <a:srgbClr val="FFFFFF"/>
                </a:solidFill>
                <a:effectLst>
                  <a:outerShdw blurRad="38100" dist="38100" dir="2700000" algn="tl">
                    <a:srgbClr val="000000">
                      <a:alpha val="43137"/>
                    </a:srgbClr>
                  </a:outerShdw>
                </a:effectLst>
                <a:latin typeface="Martina" pitchFamily="2" charset="0"/>
                <a:ea typeface="Arial Unicode MS" pitchFamily="34" charset="-128"/>
                <a:cs typeface="Arial Unicode MS" pitchFamily="34" charset="-128"/>
              </a:rPr>
              <a:t>Wärme überwindet Kälte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10800000" scaled="1"/>
          <a:tileRect/>
        </a:gradFill>
        <a:effectLst/>
      </p:bgPr>
    </p:bg>
    <p:spTree>
      <p:nvGrpSpPr>
        <p:cNvPr id="1" name=""/>
        <p:cNvGrpSpPr/>
        <p:nvPr/>
      </p:nvGrpSpPr>
      <p:grpSpPr>
        <a:xfrm>
          <a:off x="0" y="0"/>
          <a:ext cx="0" cy="0"/>
          <a:chOff x="0" y="0"/>
          <a:chExt cx="0" cy="0"/>
        </a:xfrm>
      </p:grpSpPr>
      <p:sp>
        <p:nvSpPr>
          <p:cNvPr id="3073" name="Rectangle 1"/>
          <p:cNvSpPr>
            <a:spLocks noChangeArrowheads="1"/>
          </p:cNvSpPr>
          <p:nvPr/>
        </p:nvSpPr>
        <p:spPr bwMode="auto">
          <a:xfrm>
            <a:off x="584515" y="785794"/>
            <a:ext cx="8658962" cy="5940076"/>
          </a:xfrm>
          <a:prstGeom prst="rect">
            <a:avLst/>
          </a:prstGeom>
          <a:noFill/>
          <a:ln w="9525">
            <a:noFill/>
            <a:miter lim="800000"/>
            <a:headEnd/>
            <a:tailEnd/>
          </a:ln>
          <a:effectLst/>
        </p:spPr>
        <p:txBody>
          <a:bodyPr vert="horz" wrap="square" lIns="91429" tIns="45714" rIns="91429" bIns="45714" numCol="1" anchor="ctr" anchorCtr="0" compatLnSpc="1">
            <a:prstTxWarp prst="textNoShape">
              <a:avLst/>
            </a:prstTxWarp>
            <a:spAutoFit/>
          </a:bodyPr>
          <a:lstStyle/>
          <a:p>
            <a:pPr fontAlgn="base">
              <a:spcBef>
                <a:spcPct val="0"/>
              </a:spcBef>
              <a:spcAft>
                <a:spcPct val="0"/>
              </a:spcAft>
            </a:pPr>
            <a:r>
              <a:rPr lang="de-DE" sz="3200" dirty="0" smtClean="0">
                <a:latin typeface="Calligraph421 BT" pitchFamily="66" charset="0"/>
                <a:ea typeface="Calibri" pitchFamily="34" charset="0"/>
                <a:cs typeface="Times New Roman" pitchFamily="18" charset="0"/>
              </a:rPr>
              <a:t>M</a:t>
            </a:r>
            <a:r>
              <a:rPr kumimoji="0" lang="de-DE" sz="1200" i="0" u="none" strike="noStrike" cap="none" normalizeH="0" baseline="0" dirty="0" smtClean="0">
                <a:ln>
                  <a:noFill/>
                </a:ln>
                <a:solidFill>
                  <a:schemeClr val="tx1"/>
                </a:solidFill>
                <a:effectLst/>
                <a:latin typeface="Calligraph421 BT" pitchFamily="66" charset="0"/>
                <a:ea typeface="Calibri" pitchFamily="34" charset="0"/>
                <a:cs typeface="Times New Roman" pitchFamily="18" charset="0"/>
              </a:rPr>
              <a:t>ein  </a:t>
            </a:r>
            <a:r>
              <a:rPr kumimoji="0" lang="de-DE" sz="120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de-DE" sz="1200" i="0" u="none" strike="noStrike" cap="none" normalizeH="0" baseline="0" dirty="0" smtClean="0">
                <a:ln>
                  <a:noFill/>
                </a:ln>
                <a:solidFill>
                  <a:schemeClr val="tx1"/>
                </a:solidFill>
                <a:effectLst/>
                <a:latin typeface="Calligraph421 BT" pitchFamily="66" charset="0"/>
                <a:ea typeface="Calibri" pitchFamily="34" charset="0"/>
                <a:cs typeface="Times New Roman" pitchFamily="18" charset="0"/>
              </a:rPr>
              <a:t>Wohlgefallen</a:t>
            </a:r>
            <a:r>
              <a:rPr kumimoji="0" lang="de-DE" sz="120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de-DE" sz="1200" i="0" u="none" strike="noStrike" cap="none" normalizeH="0" baseline="0" dirty="0" smtClean="0">
                <a:ln>
                  <a:noFill/>
                </a:ln>
                <a:solidFill>
                  <a:schemeClr val="tx1"/>
                </a:solidFill>
                <a:effectLst/>
                <a:latin typeface="Calligraph421 BT" pitchFamily="66" charset="0"/>
                <a:ea typeface="Calibri" pitchFamily="34" charset="0"/>
                <a:cs typeface="Times New Roman" pitchFamily="18" charset="0"/>
              </a:rPr>
              <a:t> </a:t>
            </a:r>
            <a:r>
              <a:rPr kumimoji="0" lang="de-DE" sz="120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de-DE" sz="1200" i="0" u="none" strike="noStrike" cap="none" normalizeH="0" baseline="0" dirty="0" smtClean="0">
                <a:ln>
                  <a:noFill/>
                </a:ln>
                <a:solidFill>
                  <a:schemeClr val="tx1"/>
                </a:solidFill>
                <a:effectLst/>
                <a:latin typeface="Calligraph421 BT" pitchFamily="66" charset="0"/>
                <a:ea typeface="Calibri" pitchFamily="34" charset="0"/>
                <a:cs typeface="Times New Roman" pitchFamily="18" charset="0"/>
              </a:rPr>
              <a:t> da habe ich mich doch bestimmt verschrieben? Braucht denn ein Gott mein Wohlgefallen? Eher doch umgekehrt. Steht es nicht  geschrieben, dass wir nach seinem Wohlgefallen leben sollen? Und wird das nicht jeden Sonntag auch so gepredigt? Aber wieso sollte Gott </a:t>
            </a:r>
            <a:r>
              <a:rPr kumimoji="0" lang="de-DE" sz="1200" i="0" u="none" strike="noStrike" cap="none" normalizeH="0" baseline="0" dirty="0" smtClean="0">
                <a:ln>
                  <a:noFill/>
                </a:ln>
                <a:solidFill>
                  <a:schemeClr val="tx1"/>
                </a:solidFill>
                <a:effectLst/>
                <a:latin typeface="Calibri"/>
                <a:ea typeface="Calibri" pitchFamily="34" charset="0"/>
                <a:cs typeface="Times New Roman" pitchFamily="18" charset="0"/>
              </a:rPr>
              <a:t>ü</a:t>
            </a:r>
            <a:r>
              <a:rPr kumimoji="0" lang="de-DE" sz="1200" i="0" u="none" strike="noStrike" cap="none" normalizeH="0" baseline="0" dirty="0" smtClean="0">
                <a:ln>
                  <a:noFill/>
                </a:ln>
                <a:solidFill>
                  <a:schemeClr val="tx1"/>
                </a:solidFill>
                <a:effectLst/>
                <a:latin typeface="Calligraph421 BT" pitchFamily="66" charset="0"/>
                <a:ea typeface="Calibri" pitchFamily="34" charset="0"/>
                <a:cs typeface="Times New Roman" pitchFamily="18" charset="0"/>
              </a:rPr>
              <a:t>berhaupt etwas von uns brauchen? Bin ich es nicht eher, der etwas von Gott braucht? Braucht Gott meinen Gehorsam </a:t>
            </a:r>
            <a:r>
              <a:rPr kumimoji="0" lang="de-DE" sz="120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de-DE" sz="1200" i="0" u="none" strike="noStrike" cap="none" normalizeH="0" baseline="0" dirty="0" smtClean="0">
                <a:ln>
                  <a:noFill/>
                </a:ln>
                <a:solidFill>
                  <a:schemeClr val="tx1"/>
                </a:solidFill>
                <a:effectLst/>
                <a:latin typeface="Calligraph421 BT" pitchFamily="66" charset="0"/>
                <a:ea typeface="Calibri" pitchFamily="34" charset="0"/>
                <a:cs typeface="Times New Roman" pitchFamily="18" charset="0"/>
              </a:rPr>
              <a:t> brauche ich sein Wohlgefallen? Habe ich es nicht  dringend n</a:t>
            </a:r>
            <a:r>
              <a:rPr kumimoji="0" lang="de-DE" sz="1200" i="0" u="none" strike="noStrike" cap="none" normalizeH="0" baseline="0" dirty="0" smtClean="0">
                <a:ln>
                  <a:noFill/>
                </a:ln>
                <a:solidFill>
                  <a:schemeClr val="tx1"/>
                </a:solidFill>
                <a:effectLst/>
                <a:latin typeface="Calibri"/>
                <a:ea typeface="Calibri" pitchFamily="34" charset="0"/>
                <a:cs typeface="Times New Roman" pitchFamily="18" charset="0"/>
              </a:rPr>
              <a:t>ö</a:t>
            </a:r>
            <a:r>
              <a:rPr kumimoji="0" lang="de-DE" sz="1200" i="0" u="none" strike="noStrike" cap="none" normalizeH="0" baseline="0" dirty="0" smtClean="0">
                <a:ln>
                  <a:noFill/>
                </a:ln>
                <a:solidFill>
                  <a:schemeClr val="tx1"/>
                </a:solidFill>
                <a:effectLst/>
                <a:latin typeface="Calligraph421 BT" pitchFamily="66" charset="0"/>
                <a:ea typeface="Calibri" pitchFamily="34" charset="0"/>
                <a:cs typeface="Times New Roman" pitchFamily="18" charset="0"/>
              </a:rPr>
              <a:t>tig, dass Gott mit mir zufrieden ist? Dass Ich genug Gutes tue, dass ich bete und glaube, Gottesdienste besuche und</a:t>
            </a:r>
            <a:r>
              <a:rPr kumimoji="0" lang="de-DE" sz="1200" i="0" u="none" strike="noStrike" cap="none" normalizeH="0" dirty="0" smtClean="0">
                <a:ln>
                  <a:noFill/>
                </a:ln>
                <a:solidFill>
                  <a:schemeClr val="tx1"/>
                </a:solidFill>
                <a:effectLst/>
                <a:latin typeface="Calligraph421 BT" pitchFamily="66" charset="0"/>
                <a:ea typeface="Calibri" pitchFamily="34" charset="0"/>
                <a:cs typeface="Times New Roman" pitchFamily="18" charset="0"/>
              </a:rPr>
              <a:t> </a:t>
            </a:r>
            <a:r>
              <a:rPr kumimoji="0" lang="de-DE" sz="1200" i="0" u="none" strike="noStrike" cap="none" normalizeH="0" baseline="0" dirty="0" smtClean="0">
                <a:ln>
                  <a:noFill/>
                </a:ln>
                <a:solidFill>
                  <a:schemeClr val="tx1"/>
                </a:solidFill>
                <a:effectLst/>
                <a:latin typeface="Calligraph421 BT" pitchFamily="66" charset="0"/>
                <a:ea typeface="Calibri" pitchFamily="34" charset="0"/>
                <a:cs typeface="Times New Roman" pitchFamily="18" charset="0"/>
              </a:rPr>
              <a:t>einem christlichen Verhaltenscodex entspreche etc., damit ich in den Himmel komme- oder???</a:t>
            </a:r>
          </a:p>
          <a:p>
            <a:pPr fontAlgn="base">
              <a:spcBef>
                <a:spcPct val="0"/>
              </a:spcBef>
              <a:spcAft>
                <a:spcPct val="0"/>
              </a:spcAft>
            </a:pPr>
            <a:endParaRPr kumimoji="0" lang="de-DE" sz="1200" i="0" u="none" strike="noStrike" cap="none" normalizeH="0" baseline="0" dirty="0" smtClean="0">
              <a:ln>
                <a:noFill/>
              </a:ln>
              <a:solidFill>
                <a:schemeClr val="tx1"/>
              </a:solidFill>
              <a:effectLst/>
              <a:latin typeface="Calligraph421 BT" pitchFamily="66" charset="0"/>
              <a:ea typeface="Calibri" pitchFamily="34" charset="0"/>
              <a:cs typeface="Times New Roman" pitchFamily="18" charset="0"/>
            </a:endParaRPr>
          </a:p>
          <a:p>
            <a:pPr fontAlgn="base">
              <a:spcBef>
                <a:spcPct val="0"/>
              </a:spcBef>
              <a:spcAft>
                <a:spcPct val="0"/>
              </a:spcAft>
            </a:pPr>
            <a:r>
              <a:rPr lang="de-DE" sz="2400" dirty="0" smtClean="0">
                <a:latin typeface="Calligraph421 BT" pitchFamily="66" charset="0"/>
                <a:ea typeface="Calibri" pitchFamily="34" charset="0"/>
                <a:cs typeface="Times New Roman" pitchFamily="18" charset="0"/>
              </a:rPr>
              <a:t>W</a:t>
            </a:r>
            <a:r>
              <a:rPr lang="de-DE" sz="1200" dirty="0" smtClean="0">
                <a:latin typeface="Calligraph421 BT" pitchFamily="66" charset="0"/>
                <a:ea typeface="Calibri" pitchFamily="34" charset="0"/>
                <a:cs typeface="Times New Roman" pitchFamily="18" charset="0"/>
              </a:rPr>
              <a:t>er also braucht was von wem? Wenn einer etwas braucht, dann bin ich es doch wohl, aber nicht das ängstliche und ungewisse Harren auf einen durch mich hoffentlich zufrieden gestellten Gott. Was ich brauche ist, das ich mit Gott zufrieden bin – dass Gott mein Wohlgefallen hat. Aber wie komme ich denn auf etwas so Abgefahrenes, das mir zugleich heute eine wunderbares Geheimnis zu unbeschreiblichem Glück offenbart hat? Kurz und gut:</a:t>
            </a:r>
          </a:p>
          <a:p>
            <a:pPr eaLnBrk="0" fontAlgn="base" hangingPunct="0">
              <a:spcBef>
                <a:spcPct val="0"/>
              </a:spcBef>
              <a:spcAft>
                <a:spcPct val="0"/>
              </a:spcAft>
            </a:pPr>
            <a:r>
              <a:rPr lang="de-DE" sz="2400" dirty="0" smtClean="0">
                <a:latin typeface="Calligraph421 BT" pitchFamily="66" charset="0"/>
                <a:ea typeface="Calibri" pitchFamily="34" charset="0"/>
                <a:cs typeface="Times New Roman" pitchFamily="18" charset="0"/>
              </a:rPr>
              <a:t>I</a:t>
            </a:r>
            <a:r>
              <a:rPr lang="de-DE" sz="1200" dirty="0" smtClean="0">
                <a:latin typeface="Calligraph421 BT" pitchFamily="66" charset="0"/>
                <a:ea typeface="Calibri" pitchFamily="34" charset="0"/>
                <a:cs typeface="Times New Roman" pitchFamily="18" charset="0"/>
              </a:rPr>
              <a:t>m Bewusstsein der Einheit mit Allen und Allem (aufgrund des Wissens, dass Alle ein Teil Gottes sind, und dass Alles eine Manifestation des Göttlichen Bewusstseins innerhalb unserer Raum- Zeit ist, weshalb wir auf der Ebene der Quelle allen Seins alle mit einander immer verbunden und </a:t>
            </a:r>
            <a:r>
              <a:rPr lang="de-DE" sz="1200" dirty="0" smtClean="0">
                <a:ea typeface="Calibri" pitchFamily="34" charset="0"/>
                <a:cs typeface="Times New Roman" pitchFamily="18" charset="0"/>
              </a:rPr>
              <a:t>“</a:t>
            </a:r>
            <a:r>
              <a:rPr lang="de-DE" sz="1200" dirty="0" smtClean="0">
                <a:latin typeface="Calligraph421 BT" pitchFamily="66" charset="0"/>
                <a:ea typeface="Calibri" pitchFamily="34" charset="0"/>
                <a:cs typeface="Times New Roman" pitchFamily="18" charset="0"/>
              </a:rPr>
              <a:t>Eins</a:t>
            </a:r>
            <a:r>
              <a:rPr lang="de-DE" sz="1200" dirty="0" smtClean="0">
                <a:ea typeface="Calibri" pitchFamily="34" charset="0"/>
                <a:cs typeface="Times New Roman" pitchFamily="18" charset="0"/>
              </a:rPr>
              <a:t>“</a:t>
            </a:r>
            <a:r>
              <a:rPr lang="de-DE" sz="1200" dirty="0" smtClean="0">
                <a:latin typeface="Calligraph421 BT" pitchFamily="66" charset="0"/>
                <a:ea typeface="Calibri" pitchFamily="34" charset="0"/>
                <a:cs typeface="Times New Roman" pitchFamily="18" charset="0"/>
              </a:rPr>
              <a:t> sind) glaube ich, dass Gott </a:t>
            </a:r>
            <a:r>
              <a:rPr lang="de-DE" sz="1200" dirty="0" smtClean="0">
                <a:ea typeface="Calibri" pitchFamily="34" charset="0"/>
                <a:cs typeface="Times New Roman" pitchFamily="18" charset="0"/>
              </a:rPr>
              <a:t>“</a:t>
            </a:r>
            <a:r>
              <a:rPr lang="de-DE" sz="1200" dirty="0" smtClean="0">
                <a:latin typeface="Calligraph421 BT" pitchFamily="66" charset="0"/>
                <a:ea typeface="Calibri" pitchFamily="34" charset="0"/>
                <a:cs typeface="Times New Roman" pitchFamily="18" charset="0"/>
              </a:rPr>
              <a:t>Alles“ ist, was ist!</a:t>
            </a:r>
            <a:endParaRPr lang="de-DE" sz="500" dirty="0" smtClean="0">
              <a:latin typeface="Arial" pitchFamily="34" charset="0"/>
            </a:endParaRPr>
          </a:p>
          <a:p>
            <a:pPr eaLnBrk="0" fontAlgn="base" hangingPunct="0">
              <a:spcBef>
                <a:spcPct val="0"/>
              </a:spcBef>
              <a:spcAft>
                <a:spcPct val="0"/>
              </a:spcAft>
            </a:pPr>
            <a:r>
              <a:rPr lang="de-DE" sz="2400" dirty="0" smtClean="0">
                <a:latin typeface="Calligraph421 BT" pitchFamily="66" charset="0"/>
                <a:ea typeface="Calibri" pitchFamily="34" charset="0"/>
                <a:cs typeface="Times New Roman" pitchFamily="18" charset="0"/>
              </a:rPr>
              <a:t>H</a:t>
            </a:r>
            <a:r>
              <a:rPr lang="de-DE" sz="1200" dirty="0" smtClean="0">
                <a:latin typeface="Calligraph421 BT" pitchFamily="66" charset="0"/>
                <a:ea typeface="Calibri" pitchFamily="34" charset="0"/>
                <a:cs typeface="Times New Roman" pitchFamily="18" charset="0"/>
              </a:rPr>
              <a:t>abe ich mein Wohlgefallen an diesem Gott, dann habe ich auch Wohlgefallen an allen Offenbarungen und Manifestationen dieses Gottes. D.h., mir gef</a:t>
            </a:r>
            <a:r>
              <a:rPr lang="de-DE" sz="1200" dirty="0" smtClean="0">
                <a:ea typeface="Calibri" pitchFamily="34" charset="0"/>
                <a:cs typeface="Times New Roman" pitchFamily="18" charset="0"/>
              </a:rPr>
              <a:t>ä</a:t>
            </a:r>
            <a:r>
              <a:rPr lang="de-DE" sz="1200" dirty="0" smtClean="0">
                <a:latin typeface="Calligraph421 BT" pitchFamily="66" charset="0"/>
                <a:ea typeface="Calibri" pitchFamily="34" charset="0"/>
                <a:cs typeface="Times New Roman" pitchFamily="18" charset="0"/>
              </a:rPr>
              <a:t>llt dann auch alles, was und wie Er- Sie- u./od. Es ist, und wie die Dinge sind – wie sie auch sein mögen. Das schenkt mir erstens tiefen Frieden und Gelassenheit, die Dinge hinzunehmen, die ich nicht ändern kann und zweitens die Erfahrung, dass sie sich gerade durch diese Haltung des dankbaren Annehmens - nicht des Widerstandes dagegen –  verändern! Dieser innere Frieden steht und fällt also damit, ob ich mit Gott zufrieden bin. </a:t>
            </a:r>
            <a:endParaRPr lang="de-DE" sz="500" dirty="0" smtClean="0">
              <a:latin typeface="Calligraph421 BT" pitchFamily="66" charset="0"/>
            </a:endParaRPr>
          </a:p>
          <a:p>
            <a:pPr eaLnBrk="0" fontAlgn="base" hangingPunct="0">
              <a:spcBef>
                <a:spcPct val="0"/>
              </a:spcBef>
              <a:spcAft>
                <a:spcPct val="0"/>
              </a:spcAft>
            </a:pPr>
            <a:r>
              <a:rPr lang="de-DE" sz="2400" dirty="0" smtClean="0">
                <a:latin typeface="Calligraph421 BT" pitchFamily="66" charset="0"/>
                <a:ea typeface="Calibri" pitchFamily="34" charset="0"/>
                <a:cs typeface="Times New Roman" pitchFamily="18" charset="0"/>
              </a:rPr>
              <a:t>S</a:t>
            </a:r>
            <a:r>
              <a:rPr lang="de-DE" sz="1200" dirty="0" smtClean="0">
                <a:latin typeface="Calligraph421 BT" pitchFamily="66" charset="0"/>
                <a:ea typeface="Calibri" pitchFamily="34" charset="0"/>
                <a:cs typeface="Times New Roman" pitchFamily="18" charset="0"/>
              </a:rPr>
              <a:t>o, eins im Geist und Sinn mit dem Schöpfer darf ich selbst meine Schöpferkraft als Designer meiner Realität erfahren, die mir die besten Rahmenbedingungen zu meiner Verwandlung (Transformation) und der Erweiterung meines Bewusstseins, und damit zu mehr Leben, mehr Liebe und mehr Weisheit bieten.</a:t>
            </a:r>
            <a:endParaRPr lang="de-DE" sz="1400" dirty="0" smtClean="0">
              <a:latin typeface="Arial" pitchFamily="34" charset="0"/>
            </a:endParaRPr>
          </a:p>
          <a:p>
            <a:pPr algn="just" fontAlgn="base">
              <a:spcBef>
                <a:spcPct val="0"/>
              </a:spcBef>
              <a:spcAft>
                <a:spcPct val="0"/>
              </a:spcAft>
            </a:pPr>
            <a:r>
              <a:rPr kumimoji="0" lang="de-DE" sz="1200" i="0" u="none" strike="noStrike" cap="none" normalizeH="0" baseline="0" dirty="0" smtClean="0">
                <a:ln>
                  <a:noFill/>
                </a:ln>
                <a:solidFill>
                  <a:schemeClr val="tx1"/>
                </a:solidFill>
                <a:effectLst/>
                <a:latin typeface="Calligraph421 BT" pitchFamily="66" charset="0"/>
                <a:ea typeface="Calibri" pitchFamily="34" charset="0"/>
                <a:cs typeface="Times New Roman" pitchFamily="18" charset="0"/>
              </a:rPr>
              <a:t> </a:t>
            </a:r>
          </a:p>
          <a:p>
            <a:pPr algn="just" fontAlgn="base">
              <a:spcBef>
                <a:spcPct val="0"/>
              </a:spcBef>
              <a:spcAft>
                <a:spcPct val="0"/>
              </a:spcAft>
            </a:pPr>
            <a:endParaRPr lang="de-DE" sz="1200" dirty="0" smtClean="0">
              <a:latin typeface="Calligraph421 BT" pitchFamily="66" charset="0"/>
              <a:cs typeface="Times New Roman" pitchFamily="18" charset="0"/>
            </a:endParaRPr>
          </a:p>
          <a:p>
            <a:pPr algn="just" fontAlgn="base">
              <a:spcBef>
                <a:spcPct val="0"/>
              </a:spcBef>
              <a:spcAft>
                <a:spcPct val="0"/>
              </a:spcAft>
            </a:pPr>
            <a:endParaRPr lang="de-DE" sz="1200" dirty="0" smtClean="0">
              <a:latin typeface="Arial" pitchFamily="34" charset="0"/>
            </a:endParaRPr>
          </a:p>
        </p:txBody>
      </p:sp>
      <p:sp>
        <p:nvSpPr>
          <p:cNvPr id="4" name="Textfeld 3"/>
          <p:cNvSpPr txBox="1"/>
          <p:nvPr/>
        </p:nvSpPr>
        <p:spPr>
          <a:xfrm>
            <a:off x="309530" y="404667"/>
            <a:ext cx="357191" cy="353931"/>
          </a:xfrm>
          <a:prstGeom prst="rect">
            <a:avLst/>
          </a:prstGeom>
          <a:noFill/>
        </p:spPr>
        <p:txBody>
          <a:bodyPr wrap="square" lIns="91429" tIns="45714" rIns="91429" bIns="45714" rtlCol="0">
            <a:spAutoFit/>
          </a:bodyPr>
          <a:lstStyle/>
          <a:p>
            <a:r>
              <a:rPr lang="de-DE" dirty="0" smtClean="0"/>
              <a:t>*</a:t>
            </a:r>
            <a:endParaRPr lang="de-DE" dirty="0"/>
          </a:p>
        </p:txBody>
      </p:sp>
      <p:sp>
        <p:nvSpPr>
          <p:cNvPr id="5" name="Textfeld 4"/>
          <p:cNvSpPr txBox="1"/>
          <p:nvPr/>
        </p:nvSpPr>
        <p:spPr>
          <a:xfrm>
            <a:off x="523844" y="357166"/>
            <a:ext cx="3071834" cy="353931"/>
          </a:xfrm>
          <a:prstGeom prst="rect">
            <a:avLst/>
          </a:prstGeom>
          <a:noFill/>
        </p:spPr>
        <p:txBody>
          <a:bodyPr wrap="square" lIns="91429" tIns="45714" rIns="91429" bIns="45714" rtlCol="0">
            <a:spAutoFit/>
          </a:bodyPr>
          <a:lstStyle/>
          <a:p>
            <a:r>
              <a:rPr lang="de-DE" dirty="0" smtClean="0">
                <a:latin typeface="Calligraph421 BT" pitchFamily="66" charset="0"/>
                <a:ea typeface="Calibri" pitchFamily="34" charset="0"/>
                <a:cs typeface="Times New Roman" pitchFamily="18" charset="0"/>
              </a:rPr>
              <a:t> </a:t>
            </a:r>
            <a:r>
              <a:rPr lang="de-DE" sz="1600" dirty="0" smtClean="0">
                <a:latin typeface="Calligraph421 BT" pitchFamily="66" charset="0"/>
                <a:ea typeface="Calibri" pitchFamily="34" charset="0"/>
                <a:cs typeface="Times New Roman" pitchFamily="18" charset="0"/>
              </a:rPr>
              <a:t>Wie habe ich das gemeint ?</a:t>
            </a:r>
            <a:endParaRPr lang="de-DE" dirty="0" smtClean="0">
              <a:latin typeface="Calligraph421 BT" pitchFamily="66" charset="0"/>
              <a:ea typeface="Calibri" pitchFamily="34" charset="0"/>
              <a:cs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72480" y="44624"/>
            <a:ext cx="4304928" cy="6724918"/>
          </a:xfrm>
          <a:prstGeom prst="rect">
            <a:avLst/>
          </a:prstGeom>
          <a:noFill/>
          <a:ln w="9525">
            <a:noFill/>
            <a:miter lim="800000"/>
            <a:headEnd/>
            <a:tailEnd/>
          </a:ln>
          <a:effectLst>
            <a:outerShdw blurRad="12700" dist="12700" dir="13800000" algn="tl" rotWithShape="0">
              <a:schemeClr val="bg1"/>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I</a:t>
            </a: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ch suchte nach Frieden in stürmischen Zeiten -</a:t>
            </a:r>
            <a:endParaRPr kumimoji="0" lang="de-DE" sz="7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nach wirklichem Frieden - nach Freude und Glück.</a:t>
            </a:r>
            <a:endParaRPr kumimoji="0" lang="de-DE" sz="7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Was hat uns getrieben zu Macht, Kampf und Leiden?</a:t>
            </a:r>
            <a:endParaRPr kumimoji="0" lang="de-DE" sz="7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Wann kommt endlich Liebe und Frieden zurück?</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7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de-DE" sz="2400" dirty="0" smtClean="0">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I</a:t>
            </a: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ch suchte den Frieden, den 'Frieden auf Erden',</a:t>
            </a:r>
            <a:endParaRPr kumimoji="0" lang="de-DE" sz="7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den Engel versprachen einst in Bethlehem.</a:t>
            </a:r>
            <a:endParaRPr kumimoji="0" lang="de-DE" sz="7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Wo ist er geblieben? Wie soll Frieden werden,</a:t>
            </a:r>
            <a:endParaRPr kumimoji="0" lang="de-DE" sz="7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Wenn sie </a:t>
            </a: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sich noch </a:t>
            </a: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nicht mal mit Nachbarn versteh`n.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7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de-DE" sz="2400" dirty="0" smtClean="0">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I</a:t>
            </a: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ch suchte nach Frieden bei vielen Nationen,</a:t>
            </a:r>
            <a:endParaRPr kumimoji="0" lang="de-DE" sz="7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in Ländern und Rassen, schwarz, gelb oder weiß.</a:t>
            </a:r>
            <a:endParaRPr kumimoji="0" lang="de-DE" sz="7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Doch wo ist die Liebe, wenn selbst Religionen</a:t>
            </a:r>
            <a:endParaRPr kumimoji="0" lang="de-DE" sz="7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sich streiten und hassen um jeglichen Preis.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7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de-DE" sz="2400" dirty="0" smtClean="0">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I</a:t>
            </a: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ch suchte den Frieden, konn't ihn noch nicht finden,</a:t>
            </a:r>
            <a:endParaRPr kumimoji="0" lang="de-DE" sz="7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ich suchte </a:t>
            </a: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nur `draußen</a:t>
            </a: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 nicht tief </a:t>
            </a: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`in mir` </a:t>
            </a: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drin!</a:t>
            </a:r>
            <a:endParaRPr kumimoji="0" lang="de-DE" sz="7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Doch jetzt darf ich liebend den Frieden </a:t>
            </a: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verkünden -</a:t>
            </a:r>
            <a:endParaRPr kumimoji="0" lang="de-DE" sz="7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nicht mehr nur </a:t>
            </a:r>
            <a:r>
              <a:rPr kumimoji="0" lang="de-DE" sz="1400" b="0" i="0" u="none" strike="noStrike" cap="none" normalizeH="0" baseline="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nach </a:t>
            </a:r>
            <a:r>
              <a:rPr kumimoji="0" lang="de-DE" sz="1400" b="0" i="0" u="none" strike="noStrike" cap="none" normalizeH="0" baseline="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außen</a:t>
            </a: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 weil's innen beginnt!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7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de-DE" sz="2400" dirty="0" smtClean="0">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I</a:t>
            </a: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ch suchte nach Frieden und hab ihn gefunden!</a:t>
            </a:r>
            <a:endParaRPr kumimoji="0" lang="de-DE" sz="7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Durf't endlich erkennen die Quelle in mir.</a:t>
            </a:r>
            <a:endParaRPr kumimoji="0" lang="de-DE" sz="7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Vom Frieden getrieben! Nun heilen die Wunden</a:t>
            </a:r>
            <a:endParaRPr kumimoji="0" lang="de-DE" sz="7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durch Herzen, die brennen in Liebe dafür.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7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de-DE" sz="2400" dirty="0" smtClean="0">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D</a:t>
            </a: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en Frieden gefunden - wie innen wird's außen,</a:t>
            </a:r>
            <a:endParaRPr kumimoji="0" lang="de-DE" sz="7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den ewigen Frieden, der "jetzt hier" begann.</a:t>
            </a:r>
            <a:endParaRPr kumimoji="0" lang="de-DE" sz="7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In all meinen Stunden in mir selbst zuhause.</a:t>
            </a:r>
            <a:endParaRPr kumimoji="0" lang="de-DE" sz="7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effectLst>
                  <a:outerShdw blurRad="38100" dist="38100" dir="2700000" algn="tl">
                    <a:srgbClr val="000000">
                      <a:alpha val="43137"/>
                    </a:srgbClr>
                  </a:outerShdw>
                </a:effectLst>
                <a:latin typeface="Barbara" pitchFamily="2" charset="0"/>
                <a:ea typeface="Arial Unicode MS" pitchFamily="34" charset="-128"/>
                <a:cs typeface="Arial Unicode MS" pitchFamily="34" charset="-128"/>
              </a:rPr>
              <a:t>Ja himmlischer Frieden, der im Herzen fängt an!</a:t>
            </a:r>
            <a:endParaRPr kumimoji="0" lang="de-DE" sz="2000" b="0" i="0" u="none" strike="noStrike" cap="none" normalizeH="0" baseline="0" dirty="0" smtClean="0">
              <a:ln>
                <a:noFill/>
              </a:ln>
              <a:effectLst>
                <a:outerShdw blurRad="38100" dist="38100" dir="2700000" algn="tl">
                  <a:srgbClr val="000000">
                    <a:alpha val="43137"/>
                  </a:srgbClr>
                </a:outerShdw>
              </a:effectLst>
              <a:latin typeface="Barbara" pitchFamily="2" charset="0"/>
              <a:cs typeface="Arial" pitchFamily="34" charset="0"/>
            </a:endParaRPr>
          </a:p>
        </p:txBody>
      </p:sp>
      <p:sp>
        <p:nvSpPr>
          <p:cNvPr id="4" name="Textfeld 3"/>
          <p:cNvSpPr txBox="1"/>
          <p:nvPr/>
        </p:nvSpPr>
        <p:spPr>
          <a:xfrm>
            <a:off x="6393160" y="6309320"/>
            <a:ext cx="3355790" cy="461665"/>
          </a:xfrm>
          <a:prstGeom prst="rect">
            <a:avLst/>
          </a:prstGeom>
          <a:noFill/>
        </p:spPr>
        <p:txBody>
          <a:bodyPr wrap="none" rtlCol="0">
            <a:spAutoFit/>
          </a:bodyPr>
          <a:lstStyle/>
          <a:p>
            <a:r>
              <a:rPr lang="de-DE" sz="2400" dirty="0" smtClean="0">
                <a:effectLst>
                  <a:outerShdw blurRad="38100" dist="38100" dir="2700000" algn="tl">
                    <a:srgbClr val="000000">
                      <a:alpha val="43137"/>
                    </a:srgbClr>
                  </a:outerShdw>
                </a:effectLst>
                <a:latin typeface="Barbara" pitchFamily="2" charset="0"/>
              </a:rPr>
              <a:t>Frieden  </a:t>
            </a:r>
            <a:r>
              <a:rPr lang="de-DE" sz="1400" dirty="0" smtClean="0">
                <a:effectLst>
                  <a:outerShdw blurRad="38100" dist="38100" dir="2700000" algn="tl">
                    <a:srgbClr val="000000">
                      <a:alpha val="43137"/>
                    </a:srgbClr>
                  </a:outerShdw>
                </a:effectLst>
                <a:latin typeface="Barbara" pitchFamily="2" charset="0"/>
              </a:rPr>
              <a:t> ….. </a:t>
            </a:r>
            <a:r>
              <a:rPr lang="de-DE" sz="1100" dirty="0" smtClean="0">
                <a:effectLst>
                  <a:outerShdw blurRad="38100" dist="38100" dir="2700000" algn="tl">
                    <a:srgbClr val="000000">
                      <a:alpha val="43137"/>
                    </a:srgbClr>
                  </a:outerShdw>
                </a:effectLst>
                <a:latin typeface="Barbara" pitchFamily="2" charset="0"/>
              </a:rPr>
              <a:t>23.12.2015, </a:t>
            </a:r>
            <a:r>
              <a:rPr lang="de-DE" sz="1400" dirty="0" smtClean="0">
                <a:effectLst>
                  <a:outerShdw blurRad="38100" dist="38100" dir="2700000" algn="tl">
                    <a:srgbClr val="000000">
                      <a:alpha val="43137"/>
                    </a:srgbClr>
                  </a:outerShdw>
                </a:effectLst>
                <a:latin typeface="Barbara" pitchFamily="2" charset="0"/>
              </a:rPr>
              <a:t>Armin Brech </a:t>
            </a:r>
            <a:endParaRPr lang="de-DE" sz="1400" dirty="0">
              <a:effectLst>
                <a:outerShdw blurRad="38100" dist="38100" dir="2700000" algn="tl">
                  <a:srgbClr val="000000">
                    <a:alpha val="43137"/>
                  </a:srgbClr>
                </a:outerShdw>
              </a:effectLst>
              <a:latin typeface="Barbara"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Grafik 6" descr="157127_(www.GdeFon.com).jpg"/>
          <p:cNvPicPr>
            <a:picLocks noChangeAspect="1"/>
          </p:cNvPicPr>
          <p:nvPr/>
        </p:nvPicPr>
        <p:blipFill>
          <a:blip r:embed="rId2" cstate="print"/>
          <a:stretch>
            <a:fillRect/>
          </a:stretch>
        </p:blipFill>
        <p:spPr>
          <a:xfrm flipH="1">
            <a:off x="0" y="0"/>
            <a:ext cx="9906000" cy="6858000"/>
          </a:xfrm>
          <a:prstGeom prst="rect">
            <a:avLst/>
          </a:prstGeom>
        </p:spPr>
      </p:pic>
      <p:sp>
        <p:nvSpPr>
          <p:cNvPr id="4" name="Textfeld 3"/>
          <p:cNvSpPr txBox="1"/>
          <p:nvPr/>
        </p:nvSpPr>
        <p:spPr>
          <a:xfrm>
            <a:off x="350489" y="1700808"/>
            <a:ext cx="4766026" cy="3954917"/>
          </a:xfrm>
          <a:prstGeom prst="rect">
            <a:avLst/>
          </a:prstGeom>
          <a:noFill/>
          <a:effectLst>
            <a:outerShdw blurRad="50800" dist="50800" dir="7620000" algn="ctr" rotWithShape="0">
              <a:schemeClr val="tx1"/>
            </a:outerShdw>
          </a:effectLst>
        </p:spPr>
        <p:txBody>
          <a:bodyPr wrap="none" lIns="91429" tIns="45714" rIns="91429" bIns="45714" rtlCol="0">
            <a:spAutoFit/>
          </a:bodyPr>
          <a:lstStyle/>
          <a:p>
            <a:r>
              <a:rPr lang="de-DE" sz="3200" dirty="0" smtClean="0">
                <a:solidFill>
                  <a:schemeClr val="bg1"/>
                </a:solidFill>
                <a:effectLst>
                  <a:outerShdw blurRad="38100" dist="38100" dir="2700000" algn="tl">
                    <a:srgbClr val="000000">
                      <a:alpha val="43137"/>
                    </a:srgbClr>
                  </a:outerShdw>
                </a:effectLst>
                <a:latin typeface="Calligraph421 BT" pitchFamily="66" charset="0"/>
              </a:rPr>
              <a:t>J</a:t>
            </a:r>
            <a:r>
              <a:rPr lang="de-DE" dirty="0" smtClean="0">
                <a:solidFill>
                  <a:schemeClr val="bg1"/>
                </a:solidFill>
                <a:effectLst>
                  <a:outerShdw blurRad="38100" dist="38100" dir="2700000" algn="tl">
                    <a:srgbClr val="000000">
                      <a:alpha val="43137"/>
                    </a:srgbClr>
                  </a:outerShdw>
                </a:effectLst>
                <a:latin typeface="Calligraph421 BT" pitchFamily="66" charset="0"/>
              </a:rPr>
              <a:t>enseits von  Schwerkraft, Raum und Zeit -</a:t>
            </a:r>
          </a:p>
          <a:p>
            <a:r>
              <a:rPr lang="de-DE" dirty="0" smtClean="0">
                <a:solidFill>
                  <a:schemeClr val="bg1"/>
                </a:solidFill>
                <a:effectLst>
                  <a:outerShdw blurRad="38100" dist="38100" dir="2700000" algn="tl">
                    <a:srgbClr val="000000">
                      <a:alpha val="43137"/>
                    </a:srgbClr>
                  </a:outerShdw>
                </a:effectLst>
                <a:latin typeface="Calligraph421 BT" pitchFamily="66" charset="0"/>
              </a:rPr>
              <a:t>im Reich der hohen Dimensionen -</a:t>
            </a:r>
          </a:p>
          <a:p>
            <a:r>
              <a:rPr lang="de-DE" dirty="0" smtClean="0">
                <a:solidFill>
                  <a:schemeClr val="bg1"/>
                </a:solidFill>
                <a:effectLst>
                  <a:outerShdw blurRad="38100" dist="38100" dir="2700000" algn="tl">
                    <a:srgbClr val="000000">
                      <a:alpha val="43137"/>
                    </a:srgbClr>
                  </a:outerShdw>
                </a:effectLst>
                <a:latin typeface="Calligraph421 BT" pitchFamily="66" charset="0"/>
              </a:rPr>
              <a:t>wo Wesen in Glückseligkeit</a:t>
            </a:r>
          </a:p>
          <a:p>
            <a:r>
              <a:rPr lang="de-DE" dirty="0" smtClean="0">
                <a:solidFill>
                  <a:schemeClr val="bg1"/>
                </a:solidFill>
                <a:effectLst>
                  <a:outerShdw blurRad="38100" dist="38100" dir="2700000" algn="tl">
                    <a:srgbClr val="000000">
                      <a:alpha val="43137"/>
                    </a:srgbClr>
                  </a:outerShdw>
                </a:effectLst>
                <a:latin typeface="Calligraph421 BT" pitchFamily="66" charset="0"/>
              </a:rPr>
              <a:t>und  Liebe  miteinander wohnen -</a:t>
            </a:r>
          </a:p>
          <a:p>
            <a:r>
              <a:rPr lang="de-DE" dirty="0" smtClean="0">
                <a:solidFill>
                  <a:schemeClr val="bg1"/>
                </a:solidFill>
                <a:effectLst>
                  <a:outerShdw blurRad="38100" dist="38100" dir="2700000" algn="tl">
                    <a:srgbClr val="000000">
                      <a:alpha val="43137"/>
                    </a:srgbClr>
                  </a:outerShdw>
                </a:effectLst>
                <a:latin typeface="Calligraph421 BT" pitchFamily="66" charset="0"/>
              </a:rPr>
              <a:t>in Sphären der Unendlichkeit -</a:t>
            </a:r>
          </a:p>
          <a:p>
            <a:r>
              <a:rPr lang="de-DE" dirty="0" smtClean="0">
                <a:solidFill>
                  <a:schemeClr val="bg1"/>
                </a:solidFill>
                <a:effectLst>
                  <a:outerShdw blurRad="38100" dist="38100" dir="2700000" algn="tl">
                    <a:srgbClr val="000000">
                      <a:alpha val="43137"/>
                    </a:srgbClr>
                  </a:outerShdw>
                </a:effectLst>
                <a:latin typeface="Calligraph421 BT" pitchFamily="66" charset="0"/>
              </a:rPr>
              <a:t>Real -  ganz nah - bei uns - allzeit.</a:t>
            </a:r>
          </a:p>
          <a:p>
            <a:endParaRPr lang="de-DE" dirty="0" smtClean="0">
              <a:solidFill>
                <a:schemeClr val="bg1"/>
              </a:solidFill>
              <a:effectLst>
                <a:outerShdw blurRad="38100" dist="38100" dir="2700000" algn="tl">
                  <a:srgbClr val="000000">
                    <a:alpha val="43137"/>
                  </a:srgbClr>
                </a:outerShdw>
              </a:effectLst>
              <a:latin typeface="Calligraph421 BT" pitchFamily="66" charset="0"/>
            </a:endParaRPr>
          </a:p>
          <a:p>
            <a:r>
              <a:rPr lang="de-DE" sz="3200" dirty="0" smtClean="0">
                <a:solidFill>
                  <a:schemeClr val="bg1"/>
                </a:solidFill>
                <a:effectLst>
                  <a:outerShdw blurRad="38100" dist="38100" dir="2700000" algn="tl">
                    <a:srgbClr val="000000">
                      <a:alpha val="43137"/>
                    </a:srgbClr>
                  </a:outerShdw>
                </a:effectLst>
                <a:latin typeface="Calligraph421 BT" pitchFamily="66" charset="0"/>
              </a:rPr>
              <a:t>S</a:t>
            </a:r>
            <a:r>
              <a:rPr lang="de-DE" dirty="0" smtClean="0">
                <a:solidFill>
                  <a:schemeClr val="bg1"/>
                </a:solidFill>
                <a:effectLst>
                  <a:outerShdw blurRad="38100" dist="38100" dir="2700000" algn="tl">
                    <a:srgbClr val="000000">
                      <a:alpha val="43137"/>
                    </a:srgbClr>
                  </a:outerShdw>
                </a:effectLst>
                <a:latin typeface="Calligraph421 BT" pitchFamily="66" charset="0"/>
              </a:rPr>
              <a:t>o hast du selbst - als der du bist -</a:t>
            </a:r>
          </a:p>
          <a:p>
            <a:r>
              <a:rPr lang="de-DE" dirty="0" smtClean="0">
                <a:solidFill>
                  <a:schemeClr val="bg1"/>
                </a:solidFill>
                <a:effectLst>
                  <a:outerShdw blurRad="38100" dist="38100" dir="2700000" algn="tl">
                    <a:srgbClr val="000000">
                      <a:alpha val="43137"/>
                    </a:srgbClr>
                  </a:outerShdw>
                </a:effectLst>
                <a:latin typeface="Calligraph421 BT" pitchFamily="66" charset="0"/>
              </a:rPr>
              <a:t>schon ewig hier wie dort dein Heim,</a:t>
            </a:r>
          </a:p>
          <a:p>
            <a:r>
              <a:rPr lang="de-DE" dirty="0" smtClean="0">
                <a:solidFill>
                  <a:schemeClr val="bg1"/>
                </a:solidFill>
                <a:effectLst>
                  <a:outerShdw blurRad="38100" dist="38100" dir="2700000" algn="tl">
                    <a:srgbClr val="000000">
                      <a:alpha val="43137"/>
                    </a:srgbClr>
                  </a:outerShdw>
                </a:effectLst>
                <a:latin typeface="Calligraph421 BT" pitchFamily="66" charset="0"/>
              </a:rPr>
              <a:t>in das - nach dieser Erdenfrist -</a:t>
            </a:r>
          </a:p>
          <a:p>
            <a:r>
              <a:rPr lang="de-DE" dirty="0" smtClean="0">
                <a:solidFill>
                  <a:schemeClr val="bg1"/>
                </a:solidFill>
                <a:effectLst>
                  <a:outerShdw blurRad="38100" dist="38100" dir="2700000" algn="tl">
                    <a:srgbClr val="000000">
                      <a:alpha val="43137"/>
                    </a:srgbClr>
                  </a:outerShdw>
                </a:effectLst>
                <a:latin typeface="Calligraph421 BT" pitchFamily="66" charset="0"/>
              </a:rPr>
              <a:t>die Seele gehet aus und ein.</a:t>
            </a:r>
          </a:p>
          <a:p>
            <a:r>
              <a:rPr lang="de-DE" dirty="0" smtClean="0">
                <a:solidFill>
                  <a:schemeClr val="bg1"/>
                </a:solidFill>
                <a:effectLst>
                  <a:outerShdw blurRad="38100" dist="38100" dir="2700000" algn="tl">
                    <a:srgbClr val="000000">
                      <a:alpha val="43137"/>
                    </a:srgbClr>
                  </a:outerShdw>
                </a:effectLst>
                <a:latin typeface="Calligraph421 BT" pitchFamily="66" charset="0"/>
              </a:rPr>
              <a:t>Im Leib erfährst du, wie es ist,</a:t>
            </a:r>
          </a:p>
          <a:p>
            <a:r>
              <a:rPr lang="de-DE" dirty="0" smtClean="0">
                <a:solidFill>
                  <a:schemeClr val="bg1"/>
                </a:solidFill>
                <a:effectLst>
                  <a:outerShdw blurRad="38100" dist="38100" dir="2700000" algn="tl">
                    <a:srgbClr val="000000">
                      <a:alpha val="43137"/>
                    </a:srgbClr>
                  </a:outerShdw>
                </a:effectLst>
                <a:latin typeface="Calligraph421 BT" pitchFamily="66" charset="0"/>
              </a:rPr>
              <a:t>und wer und was du wirklich bist.</a:t>
            </a:r>
            <a:endParaRPr lang="de-DE" dirty="0">
              <a:solidFill>
                <a:schemeClr val="bg1"/>
              </a:solidFill>
              <a:effectLst>
                <a:outerShdw blurRad="38100" dist="38100" dir="2700000" algn="tl">
                  <a:srgbClr val="000000">
                    <a:alpha val="43137"/>
                  </a:srgbClr>
                </a:outerShdw>
              </a:effectLst>
              <a:latin typeface="Calligraph421 BT" pitchFamily="66" charset="0"/>
            </a:endParaRPr>
          </a:p>
        </p:txBody>
      </p:sp>
      <p:sp>
        <p:nvSpPr>
          <p:cNvPr id="5" name="Rechteck 4"/>
          <p:cNvSpPr/>
          <p:nvPr/>
        </p:nvSpPr>
        <p:spPr>
          <a:xfrm>
            <a:off x="350491" y="436605"/>
            <a:ext cx="2396788" cy="584763"/>
          </a:xfrm>
          <a:prstGeom prst="rect">
            <a:avLst/>
          </a:prstGeom>
          <a:effectLst>
            <a:outerShdw blurRad="50800" dist="50800" dir="12600000" algn="ctr" rotWithShape="0">
              <a:schemeClr val="tx1"/>
            </a:outerShdw>
          </a:effectLst>
        </p:spPr>
        <p:txBody>
          <a:bodyPr wrap="none" lIns="91429" tIns="45714" rIns="91429" bIns="45714">
            <a:spAutoFit/>
          </a:bodyPr>
          <a:lstStyle/>
          <a:p>
            <a:r>
              <a:rPr lang="de-DE" sz="3200" dirty="0" smtClean="0">
                <a:solidFill>
                  <a:schemeClr val="bg1"/>
                </a:solidFill>
                <a:effectLst>
                  <a:outerShdw blurRad="38100" dist="38100" dir="2700000" algn="tl">
                    <a:srgbClr val="000000">
                      <a:alpha val="43137"/>
                    </a:srgbClr>
                  </a:outerShdw>
                </a:effectLst>
                <a:latin typeface="Calligraph421 BT" pitchFamily="66" charset="0"/>
              </a:rPr>
              <a:t>J</a:t>
            </a:r>
            <a:r>
              <a:rPr lang="de-DE" sz="2000" dirty="0" smtClean="0">
                <a:solidFill>
                  <a:schemeClr val="bg1"/>
                </a:solidFill>
                <a:effectLst>
                  <a:outerShdw blurRad="38100" dist="38100" dir="2700000" algn="tl">
                    <a:srgbClr val="000000">
                      <a:alpha val="43137"/>
                    </a:srgbClr>
                  </a:outerShdw>
                </a:effectLst>
                <a:latin typeface="Calligraph421 BT" pitchFamily="66" charset="0"/>
              </a:rPr>
              <a:t>enseits der Zeit</a:t>
            </a:r>
          </a:p>
        </p:txBody>
      </p:sp>
      <p:sp>
        <p:nvSpPr>
          <p:cNvPr id="6" name="Textfeld 5"/>
          <p:cNvSpPr txBox="1"/>
          <p:nvPr/>
        </p:nvSpPr>
        <p:spPr>
          <a:xfrm>
            <a:off x="506509" y="6309322"/>
            <a:ext cx="1967183" cy="292376"/>
          </a:xfrm>
          <a:prstGeom prst="rect">
            <a:avLst/>
          </a:prstGeom>
          <a:noFill/>
        </p:spPr>
        <p:txBody>
          <a:bodyPr wrap="none" lIns="91429" tIns="45714" rIns="91429" bIns="45714" rtlCol="0">
            <a:spAutoFit/>
          </a:bodyPr>
          <a:lstStyle/>
          <a:p>
            <a:r>
              <a:rPr lang="de-DE" sz="1300" dirty="0" smtClean="0">
                <a:solidFill>
                  <a:schemeClr val="bg1"/>
                </a:solidFill>
                <a:effectLst>
                  <a:outerShdw blurRad="38100" dist="38100" dir="2700000" algn="tl">
                    <a:srgbClr val="000000">
                      <a:alpha val="43137"/>
                    </a:srgbClr>
                  </a:outerShdw>
                </a:effectLst>
                <a:latin typeface="Calligraph421 BT" pitchFamily="66" charset="0"/>
              </a:rPr>
              <a:t>A. Brech, 02. 02. 2012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extfeld 1"/>
          <p:cNvSpPr txBox="1"/>
          <p:nvPr/>
        </p:nvSpPr>
        <p:spPr>
          <a:xfrm>
            <a:off x="584516" y="404668"/>
            <a:ext cx="4177725" cy="6186297"/>
          </a:xfrm>
          <a:prstGeom prst="rect">
            <a:avLst/>
          </a:prstGeom>
          <a:noFill/>
        </p:spPr>
        <p:txBody>
          <a:bodyPr wrap="none" lIns="91429" tIns="45714" rIns="91429" bIns="45714" rtlCol="0">
            <a:spAutoFit/>
          </a:bodyPr>
          <a:lstStyle/>
          <a:p>
            <a:r>
              <a:rPr lang="de-DE" sz="2800" dirty="0" smtClean="0">
                <a:effectLst>
                  <a:outerShdw blurRad="38100" dist="38100" dir="2700000" algn="tl">
                    <a:srgbClr val="000000">
                      <a:alpha val="43137"/>
                    </a:srgbClr>
                  </a:outerShdw>
                </a:effectLst>
                <a:latin typeface="Calligraph421 BT" pitchFamily="66" charset="0"/>
              </a:rPr>
              <a:t>I</a:t>
            </a:r>
            <a:r>
              <a:rPr lang="de-DE" sz="1600" dirty="0" smtClean="0">
                <a:effectLst>
                  <a:outerShdw blurRad="38100" dist="38100" dir="2700000" algn="tl">
                    <a:srgbClr val="000000">
                      <a:alpha val="43137"/>
                    </a:srgbClr>
                  </a:outerShdw>
                </a:effectLst>
                <a:latin typeface="Calligraph421 BT" pitchFamily="66" charset="0"/>
              </a:rPr>
              <a:t>st unser Reich nur Illusion,</a:t>
            </a:r>
          </a:p>
          <a:p>
            <a:r>
              <a:rPr lang="de-DE" sz="1600" dirty="0" smtClean="0">
                <a:effectLst>
                  <a:outerShdw blurRad="38100" dist="38100" dir="2700000" algn="tl">
                    <a:srgbClr val="000000">
                      <a:alpha val="43137"/>
                    </a:srgbClr>
                  </a:outerShdw>
                </a:effectLst>
                <a:latin typeface="Calligraph421 BT" pitchFamily="66" charset="0"/>
              </a:rPr>
              <a:t>wo Sterne und Planeten schweben</a:t>
            </a:r>
          </a:p>
          <a:p>
            <a:r>
              <a:rPr lang="de-DE" sz="1600" dirty="0" smtClean="0">
                <a:effectLst>
                  <a:outerShdw blurRad="38100" dist="38100" dir="2700000" algn="tl">
                    <a:srgbClr val="000000">
                      <a:alpha val="43137"/>
                    </a:srgbClr>
                  </a:outerShdw>
                </a:effectLst>
                <a:latin typeface="Calligraph421 BT" pitchFamily="66" charset="0"/>
              </a:rPr>
              <a:t>-als Folge einer Explosion-</a:t>
            </a:r>
          </a:p>
          <a:p>
            <a:r>
              <a:rPr lang="de-DE" sz="1600" dirty="0" smtClean="0">
                <a:effectLst>
                  <a:outerShdw blurRad="38100" dist="38100" dir="2700000" algn="tl">
                    <a:srgbClr val="000000">
                      <a:alpha val="43137"/>
                    </a:srgbClr>
                  </a:outerShdw>
                </a:effectLst>
                <a:latin typeface="Calligraph421 BT" pitchFamily="66" charset="0"/>
              </a:rPr>
              <a:t>und scheinbar feste Körper leben ?</a:t>
            </a:r>
          </a:p>
          <a:p>
            <a:pPr>
              <a:lnSpc>
                <a:spcPct val="150000"/>
              </a:lnSpc>
            </a:pPr>
            <a:r>
              <a:rPr lang="de-DE" sz="1600" dirty="0" smtClean="0">
                <a:effectLst>
                  <a:outerShdw blurRad="38100" dist="38100" dir="2700000" algn="tl">
                    <a:srgbClr val="000000">
                      <a:alpha val="43137"/>
                    </a:srgbClr>
                  </a:outerShdw>
                </a:effectLst>
                <a:latin typeface="Calligraph421 BT" pitchFamily="66" charset="0"/>
              </a:rPr>
              <a:t>Die Illusion ist so perfekt,</a:t>
            </a:r>
          </a:p>
          <a:p>
            <a:r>
              <a:rPr lang="de-DE" sz="1600" dirty="0" smtClean="0">
                <a:effectLst>
                  <a:outerShdw blurRad="38100" dist="38100" dir="2700000" algn="tl">
                    <a:srgbClr val="000000">
                      <a:alpha val="43137"/>
                    </a:srgbClr>
                  </a:outerShdw>
                </a:effectLst>
                <a:latin typeface="Calligraph421 BT" pitchFamily="66" charset="0"/>
              </a:rPr>
              <a:t>dass man sie nicht so leicht entdeckt.</a:t>
            </a:r>
          </a:p>
          <a:p>
            <a:endParaRPr lang="de-DE" sz="1600" dirty="0" smtClean="0">
              <a:effectLst>
                <a:outerShdw blurRad="38100" dist="38100" dir="2700000" algn="tl">
                  <a:srgbClr val="000000">
                    <a:alpha val="43137"/>
                  </a:srgbClr>
                </a:outerShdw>
              </a:effectLst>
              <a:latin typeface="Calligraph421 BT" pitchFamily="66" charset="0"/>
            </a:endParaRPr>
          </a:p>
          <a:p>
            <a:endParaRPr lang="de-DE" sz="1600" dirty="0" smtClean="0">
              <a:effectLst>
                <a:outerShdw blurRad="38100" dist="38100" dir="2700000" algn="tl">
                  <a:srgbClr val="000000">
                    <a:alpha val="43137"/>
                  </a:srgbClr>
                </a:outerShdw>
              </a:effectLst>
              <a:latin typeface="Calligraph421 BT" pitchFamily="66" charset="0"/>
            </a:endParaRPr>
          </a:p>
          <a:p>
            <a:r>
              <a:rPr lang="de-DE" sz="2800" dirty="0" smtClean="0">
                <a:effectLst>
                  <a:outerShdw blurRad="38100" dist="38100" dir="2700000" algn="tl">
                    <a:srgbClr val="000000">
                      <a:alpha val="43137"/>
                    </a:srgbClr>
                  </a:outerShdw>
                </a:effectLst>
                <a:latin typeface="Calligraph421 BT" pitchFamily="66" charset="0"/>
              </a:rPr>
              <a:t>B</a:t>
            </a:r>
            <a:r>
              <a:rPr lang="de-DE" sz="1600" dirty="0" smtClean="0">
                <a:effectLst>
                  <a:outerShdw blurRad="38100" dist="38100" dir="2700000" algn="tl">
                    <a:srgbClr val="000000">
                      <a:alpha val="43137"/>
                    </a:srgbClr>
                  </a:outerShdw>
                </a:effectLst>
                <a:latin typeface="Calligraph421 BT" pitchFamily="66" charset="0"/>
              </a:rPr>
              <a:t>ewusstsein schafft hier Raum und Zeit</a:t>
            </a:r>
          </a:p>
          <a:p>
            <a:r>
              <a:rPr lang="de-DE" sz="1600" dirty="0" smtClean="0">
                <a:effectLst>
                  <a:outerShdw blurRad="38100" dist="38100" dir="2700000" algn="tl">
                    <a:srgbClr val="000000">
                      <a:alpha val="43137"/>
                    </a:srgbClr>
                  </a:outerShdw>
                </a:effectLst>
                <a:latin typeface="Calligraph421 BT" pitchFamily="66" charset="0"/>
              </a:rPr>
              <a:t>und alle Dinge, die wir brauchen</a:t>
            </a:r>
          </a:p>
          <a:p>
            <a:r>
              <a:rPr lang="de-DE" sz="1600" dirty="0" smtClean="0">
                <a:effectLst>
                  <a:outerShdw blurRad="38100" dist="38100" dir="2700000" algn="tl">
                    <a:srgbClr val="000000">
                      <a:alpha val="43137"/>
                    </a:srgbClr>
                  </a:outerShdw>
                </a:effectLst>
                <a:latin typeface="Calligraph421 BT" pitchFamily="66" charset="0"/>
              </a:rPr>
              <a:t>als Kontext zu der Ewigkeit,</a:t>
            </a:r>
          </a:p>
          <a:p>
            <a:r>
              <a:rPr lang="de-DE" sz="1600" dirty="0" smtClean="0">
                <a:effectLst>
                  <a:outerShdw blurRad="38100" dist="38100" dir="2700000" algn="tl">
                    <a:srgbClr val="000000">
                      <a:alpha val="43137"/>
                    </a:srgbClr>
                  </a:outerShdw>
                </a:effectLst>
                <a:latin typeface="Calligraph421 BT" pitchFamily="66" charset="0"/>
              </a:rPr>
              <a:t>um in Materie einzutauchen,</a:t>
            </a:r>
          </a:p>
          <a:p>
            <a:pPr>
              <a:lnSpc>
                <a:spcPct val="150000"/>
              </a:lnSpc>
            </a:pPr>
            <a:r>
              <a:rPr lang="de-DE" sz="1600" dirty="0" smtClean="0">
                <a:effectLst>
                  <a:outerShdw blurRad="38100" dist="38100" dir="2700000" algn="tl">
                    <a:srgbClr val="000000">
                      <a:alpha val="43137"/>
                    </a:srgbClr>
                  </a:outerShdw>
                </a:effectLst>
                <a:latin typeface="Calligraph421 BT" pitchFamily="66" charset="0"/>
              </a:rPr>
              <a:t>damit die Seele sich erkennt,</a:t>
            </a:r>
          </a:p>
          <a:p>
            <a:r>
              <a:rPr lang="de-DE" sz="1600" dirty="0" smtClean="0">
                <a:effectLst>
                  <a:outerShdw blurRad="38100" dist="38100" dir="2700000" algn="tl">
                    <a:srgbClr val="000000">
                      <a:alpha val="43137"/>
                    </a:srgbClr>
                  </a:outerShdw>
                </a:effectLst>
                <a:latin typeface="Calligraph421 BT" pitchFamily="66" charset="0"/>
              </a:rPr>
              <a:t>und sieht, dass  wir von nichts getrennt.</a:t>
            </a:r>
          </a:p>
          <a:p>
            <a:endParaRPr lang="de-DE" sz="1600" dirty="0" smtClean="0">
              <a:effectLst>
                <a:outerShdw blurRad="38100" dist="38100" dir="2700000" algn="tl">
                  <a:srgbClr val="000000">
                    <a:alpha val="43137"/>
                  </a:srgbClr>
                </a:outerShdw>
              </a:effectLst>
              <a:latin typeface="Calligraph421 BT" pitchFamily="66" charset="0"/>
            </a:endParaRPr>
          </a:p>
          <a:p>
            <a:r>
              <a:rPr lang="de-DE" sz="2800" dirty="0" smtClean="0">
                <a:effectLst>
                  <a:outerShdw blurRad="38100" dist="38100" dir="2700000" algn="tl">
                    <a:srgbClr val="000000">
                      <a:alpha val="43137"/>
                    </a:srgbClr>
                  </a:outerShdw>
                </a:effectLst>
                <a:latin typeface="Calligraph421 BT" pitchFamily="66" charset="0"/>
              </a:rPr>
              <a:t>D</a:t>
            </a:r>
            <a:r>
              <a:rPr lang="de-DE" sz="1600" dirty="0" smtClean="0">
                <a:effectLst>
                  <a:outerShdw blurRad="38100" dist="38100" dir="2700000" algn="tl">
                    <a:srgbClr val="000000">
                      <a:alpha val="43137"/>
                    </a:srgbClr>
                  </a:outerShdw>
                </a:effectLst>
                <a:latin typeface="Calligraph421 BT" pitchFamily="66" charset="0"/>
              </a:rPr>
              <a:t>enn nur im Leib erfahren wir -</a:t>
            </a:r>
          </a:p>
          <a:p>
            <a:r>
              <a:rPr lang="de-DE" sz="1600" dirty="0" smtClean="0">
                <a:effectLst>
                  <a:outerShdw blurRad="38100" dist="38100" dir="2700000" algn="tl">
                    <a:srgbClr val="000000">
                      <a:alpha val="43137"/>
                    </a:srgbClr>
                  </a:outerShdw>
                </a:effectLst>
                <a:latin typeface="Calligraph421 BT" pitchFamily="66" charset="0"/>
              </a:rPr>
              <a:t>dank uns`rer Sinne, Herz und Hände:</a:t>
            </a:r>
          </a:p>
          <a:p>
            <a:r>
              <a:rPr lang="de-DE" sz="1600" dirty="0" smtClean="0">
                <a:effectLst>
                  <a:outerShdw blurRad="38100" dist="38100" dir="2700000" algn="tl">
                    <a:srgbClr val="000000">
                      <a:alpha val="43137"/>
                    </a:srgbClr>
                  </a:outerShdw>
                </a:effectLst>
                <a:latin typeface="Calligraph421 BT" pitchFamily="66" charset="0"/>
              </a:rPr>
              <a:t>Wer sind wir, und was woll`n wir hier ?</a:t>
            </a:r>
          </a:p>
          <a:p>
            <a:r>
              <a:rPr lang="de-DE" sz="1600" dirty="0" smtClean="0">
                <a:effectLst>
                  <a:outerShdw blurRad="38100" dist="38100" dir="2700000" algn="tl">
                    <a:srgbClr val="000000">
                      <a:alpha val="43137"/>
                    </a:srgbClr>
                  </a:outerShdw>
                </a:effectLst>
                <a:latin typeface="Calligraph421 BT" pitchFamily="66" charset="0"/>
              </a:rPr>
              <a:t>Was kann ich sein? Was kommt am Ende ?</a:t>
            </a:r>
          </a:p>
          <a:p>
            <a:pPr>
              <a:lnSpc>
                <a:spcPct val="150000"/>
              </a:lnSpc>
            </a:pPr>
            <a:r>
              <a:rPr lang="de-DE" sz="1600" dirty="0" smtClean="0">
                <a:effectLst>
                  <a:outerShdw blurRad="38100" dist="38100" dir="2700000" algn="tl">
                    <a:srgbClr val="000000">
                      <a:alpha val="43137"/>
                    </a:srgbClr>
                  </a:outerShdw>
                </a:effectLst>
                <a:latin typeface="Calligraph421 BT" pitchFamily="66" charset="0"/>
              </a:rPr>
              <a:t>Wenn das Bewusstsein ist erweckt,</a:t>
            </a:r>
          </a:p>
          <a:p>
            <a:r>
              <a:rPr lang="de-DE" sz="1600" dirty="0" smtClean="0">
                <a:effectLst>
                  <a:outerShdw blurRad="38100" dist="38100" dir="2700000" algn="tl">
                    <a:srgbClr val="000000">
                      <a:alpha val="43137"/>
                    </a:srgbClr>
                  </a:outerShdw>
                </a:effectLst>
                <a:latin typeface="Calligraph421 BT" pitchFamily="66" charset="0"/>
              </a:rPr>
              <a:t>erfahren wir, wer in uns steckt.</a:t>
            </a:r>
            <a:endParaRPr lang="de-DE" sz="1600" dirty="0">
              <a:effectLst>
                <a:outerShdw blurRad="38100" dist="38100" dir="2700000" algn="tl">
                  <a:srgbClr val="000000">
                    <a:alpha val="43137"/>
                  </a:srgbClr>
                </a:outerShdw>
              </a:effectLst>
              <a:latin typeface="Calligraph421 BT" pitchFamily="66" charset="0"/>
            </a:endParaRPr>
          </a:p>
        </p:txBody>
      </p:sp>
      <p:sp>
        <p:nvSpPr>
          <p:cNvPr id="3" name="Rechteck 2"/>
          <p:cNvSpPr/>
          <p:nvPr/>
        </p:nvSpPr>
        <p:spPr>
          <a:xfrm>
            <a:off x="7683307" y="476674"/>
            <a:ext cx="931643" cy="353931"/>
          </a:xfrm>
          <a:prstGeom prst="rect">
            <a:avLst/>
          </a:prstGeom>
        </p:spPr>
        <p:txBody>
          <a:bodyPr wrap="none" lIns="91429" tIns="45714" rIns="91429" bIns="45714">
            <a:spAutoFit/>
          </a:bodyPr>
          <a:lstStyle/>
          <a:p>
            <a:r>
              <a:rPr lang="de-DE" dirty="0" smtClean="0">
                <a:effectLst>
                  <a:outerShdw blurRad="38100" dist="38100" dir="2700000" algn="tl">
                    <a:srgbClr val="000000">
                      <a:alpha val="43137"/>
                    </a:srgbClr>
                  </a:outerShdw>
                </a:effectLst>
                <a:latin typeface="Calligraph421 BT" pitchFamily="66" charset="0"/>
              </a:rPr>
              <a:t>Illusion</a:t>
            </a:r>
            <a:endParaRPr lang="de-DE" dirty="0">
              <a:effectLst>
                <a:outerShdw blurRad="38100" dist="38100" dir="2700000" algn="tl">
                  <a:srgbClr val="000000">
                    <a:alpha val="43137"/>
                  </a:srgbClr>
                </a:outerShdw>
              </a:effectLst>
            </a:endParaRPr>
          </a:p>
        </p:txBody>
      </p:sp>
      <p:sp>
        <p:nvSpPr>
          <p:cNvPr id="4" name="Textfeld 3"/>
          <p:cNvSpPr txBox="1"/>
          <p:nvPr/>
        </p:nvSpPr>
        <p:spPr>
          <a:xfrm>
            <a:off x="6393161" y="6237312"/>
            <a:ext cx="2573118" cy="338542"/>
          </a:xfrm>
          <a:prstGeom prst="rect">
            <a:avLst/>
          </a:prstGeom>
          <a:noFill/>
        </p:spPr>
        <p:txBody>
          <a:bodyPr wrap="none" lIns="91429" tIns="45714" rIns="91429" bIns="45714" rtlCol="0">
            <a:spAutoFit/>
          </a:bodyPr>
          <a:lstStyle/>
          <a:p>
            <a:r>
              <a:rPr lang="de-DE" sz="1600" dirty="0" smtClean="0">
                <a:effectLst>
                  <a:outerShdw blurRad="38100" dist="38100" dir="2700000" algn="tl">
                    <a:srgbClr val="000000">
                      <a:alpha val="43137"/>
                    </a:srgbClr>
                  </a:outerShdw>
                </a:effectLst>
                <a:latin typeface="Calligraph421 BT" pitchFamily="66" charset="0"/>
              </a:rPr>
              <a:t>Armin Brech, 02.02.2012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4000" r="-14000"/>
          </a:stretch>
        </a:blipFill>
        <a:effectLst/>
      </p:bgPr>
    </p:bg>
    <p:spTree>
      <p:nvGrpSpPr>
        <p:cNvPr id="1" name=""/>
        <p:cNvGrpSpPr/>
        <p:nvPr/>
      </p:nvGrpSpPr>
      <p:grpSpPr>
        <a:xfrm>
          <a:off x="0" y="0"/>
          <a:ext cx="0" cy="0"/>
          <a:chOff x="0" y="0"/>
          <a:chExt cx="0" cy="0"/>
        </a:xfrm>
      </p:grpSpPr>
      <p:sp>
        <p:nvSpPr>
          <p:cNvPr id="2" name="Textfeld 1"/>
          <p:cNvSpPr txBox="1"/>
          <p:nvPr/>
        </p:nvSpPr>
        <p:spPr>
          <a:xfrm>
            <a:off x="1" y="-27382"/>
            <a:ext cx="5982706" cy="461653"/>
          </a:xfrm>
          <a:prstGeom prst="rect">
            <a:avLst/>
          </a:prstGeom>
          <a:noFill/>
        </p:spPr>
        <p:txBody>
          <a:bodyPr wrap="none" lIns="91429" tIns="45714" rIns="91429" bIns="45714" rtlCol="0">
            <a:spAutoFit/>
          </a:bodyPr>
          <a:lstStyle/>
          <a:p>
            <a:r>
              <a:rPr lang="de-DE" sz="2400" dirty="0" smtClean="0">
                <a:solidFill>
                  <a:srgbClr val="FF00FF"/>
                </a:solidFill>
                <a:effectLst>
                  <a:outerShdw blurRad="38100" dist="38100" dir="2700000" algn="tl">
                    <a:srgbClr val="000000">
                      <a:alpha val="43137"/>
                    </a:srgbClr>
                  </a:outerShdw>
                </a:effectLst>
                <a:latin typeface="Comic Sans MS" pitchFamily="66" charset="0"/>
              </a:rPr>
              <a:t>I</a:t>
            </a:r>
            <a:r>
              <a:rPr lang="de-DE" sz="1600" dirty="0" smtClean="0">
                <a:solidFill>
                  <a:srgbClr val="FF00FF"/>
                </a:solidFill>
                <a:effectLst>
                  <a:outerShdw blurRad="38100" dist="38100" dir="2700000" algn="tl">
                    <a:srgbClr val="000000">
                      <a:alpha val="43137"/>
                    </a:srgbClr>
                  </a:outerShdw>
                </a:effectLst>
                <a:latin typeface="Comic Sans MS" pitchFamily="66" charset="0"/>
              </a:rPr>
              <a:t>n Abwesenheit von dem, was nicht ist, ist das was ist, nicht</a:t>
            </a:r>
            <a:endParaRPr lang="de-DE" sz="1600" dirty="0">
              <a:solidFill>
                <a:srgbClr val="FF00FF"/>
              </a:solidFill>
              <a:effectLst>
                <a:outerShdw blurRad="38100" dist="38100" dir="2700000" algn="tl">
                  <a:srgbClr val="000000">
                    <a:alpha val="43137"/>
                  </a:srgbClr>
                </a:outerShdw>
              </a:effectLst>
              <a:latin typeface="Comic Sans MS" pitchFamily="66" charset="0"/>
            </a:endParaRPr>
          </a:p>
        </p:txBody>
      </p:sp>
      <p:sp>
        <p:nvSpPr>
          <p:cNvPr id="3" name="Textfeld 2"/>
          <p:cNvSpPr txBox="1"/>
          <p:nvPr/>
        </p:nvSpPr>
        <p:spPr>
          <a:xfrm>
            <a:off x="1" y="476673"/>
            <a:ext cx="9906000" cy="6755683"/>
          </a:xfrm>
          <a:prstGeom prst="rect">
            <a:avLst/>
          </a:prstGeom>
          <a:noFill/>
          <a:effectLst>
            <a:outerShdw blurRad="25400" dist="25400" dir="5400000" algn="ctr" rotWithShape="0">
              <a:schemeClr val="tx1"/>
            </a:outerShdw>
          </a:effectLst>
        </p:spPr>
        <p:txBody>
          <a:bodyPr wrap="square" lIns="91429" tIns="45714" rIns="91429" bIns="45714" rtlCol="0">
            <a:spAutoFit/>
          </a:bodyPr>
          <a:lstStyle/>
          <a:p>
            <a:r>
              <a:rPr lang="de-DE" sz="1600" u="sng" dirty="0" smtClean="0">
                <a:solidFill>
                  <a:schemeClr val="bg1"/>
                </a:solidFill>
                <a:effectLst>
                  <a:outerShdw blurRad="38100" dist="38100" dir="2700000" algn="tl">
                    <a:srgbClr val="000000">
                      <a:alpha val="43137"/>
                    </a:srgbClr>
                  </a:outerShdw>
                </a:effectLst>
                <a:latin typeface="Comic Sans MS" pitchFamily="66" charset="0"/>
              </a:rPr>
              <a:t>Eigene Gedanken in der Stille</a:t>
            </a:r>
            <a:r>
              <a:rPr lang="de-DE" sz="1600" dirty="0" smtClean="0">
                <a:solidFill>
                  <a:schemeClr val="bg1"/>
                </a:solidFill>
                <a:effectLst>
                  <a:outerShdw blurRad="38100" dist="38100" dir="2700000" algn="tl">
                    <a:srgbClr val="000000">
                      <a:alpha val="43137"/>
                    </a:srgbClr>
                  </a:outerShdw>
                </a:effectLst>
                <a:latin typeface="Comic Sans MS" pitchFamily="66" charset="0"/>
              </a:rPr>
              <a:t>:</a:t>
            </a:r>
          </a:p>
          <a:p>
            <a:endParaRPr lang="de-DE" sz="1600" dirty="0" smtClean="0">
              <a:effectLst>
                <a:outerShdw blurRad="38100" dist="38100" dir="2700000" algn="tl">
                  <a:srgbClr val="000000">
                    <a:alpha val="43137"/>
                  </a:srgbClr>
                </a:outerShdw>
              </a:effectLst>
              <a:latin typeface="Comic Sans MS" pitchFamily="66" charset="0"/>
            </a:endParaRPr>
          </a:p>
          <a:p>
            <a:pPr marL="342858" indent="-342858">
              <a:buFont typeface="Arial" pitchFamily="34" charset="0"/>
              <a:buChar char="•"/>
            </a:pPr>
            <a:r>
              <a:rPr lang="de-DE" sz="1300" b="1" dirty="0" smtClean="0">
                <a:solidFill>
                  <a:srgbClr val="FF00FF"/>
                </a:solidFill>
                <a:effectLst>
                  <a:outerShdw blurRad="38100" dist="38100" dir="2700000" algn="tl">
                    <a:srgbClr val="000000">
                      <a:alpha val="43137"/>
                    </a:srgbClr>
                  </a:outerShdw>
                </a:effectLst>
                <a:latin typeface="Comic Sans MS" pitchFamily="66" charset="0"/>
              </a:rPr>
              <a:t>Ewigkeit   </a:t>
            </a:r>
            <a:r>
              <a:rPr lang="de-DE" sz="1300" b="1" dirty="0" smtClean="0">
                <a:effectLst>
                  <a:outerShdw blurRad="38100" dist="38100" dir="2700000" algn="tl">
                    <a:srgbClr val="000000">
                      <a:alpha val="43137"/>
                    </a:srgbClr>
                  </a:outerShdw>
                </a:effectLst>
                <a:latin typeface="Comic Sans MS" pitchFamily="66" charset="0"/>
              </a:rPr>
              <a:t> </a:t>
            </a:r>
            <a:r>
              <a:rPr lang="de-DE" sz="1300" dirty="0" smtClean="0">
                <a:solidFill>
                  <a:schemeClr val="bg1"/>
                </a:solidFill>
                <a:effectLst>
                  <a:outerShdw blurRad="38100" dist="38100" dir="2700000" algn="tl">
                    <a:srgbClr val="000000">
                      <a:alpha val="43137"/>
                    </a:srgbClr>
                  </a:outerShdw>
                </a:effectLst>
                <a:latin typeface="Comic Sans MS" pitchFamily="66" charset="0"/>
              </a:rPr>
              <a:t>=  nicht unvorstellbar lange Zeitspanne, sondern </a:t>
            </a:r>
            <a:r>
              <a:rPr lang="de-DE" sz="1300" b="1" dirty="0" smtClean="0">
                <a:solidFill>
                  <a:srgbClr val="FF00FF"/>
                </a:solidFill>
                <a:effectLst>
                  <a:outerShdw blurRad="38100" dist="38100" dir="2700000" algn="tl">
                    <a:srgbClr val="000000">
                      <a:alpha val="43137"/>
                    </a:srgbClr>
                  </a:outerShdw>
                </a:effectLst>
                <a:latin typeface="Comic Sans MS" pitchFamily="66" charset="0"/>
              </a:rPr>
              <a:t>Zeitlosigkeit</a:t>
            </a:r>
            <a:r>
              <a:rPr lang="de-DE" sz="1100" dirty="0" smtClean="0">
                <a:solidFill>
                  <a:schemeClr val="bg1"/>
                </a:solidFill>
                <a:effectLst>
                  <a:outerShdw blurRad="38100" dist="38100" dir="2700000" algn="tl">
                    <a:srgbClr val="000000">
                      <a:alpha val="43137"/>
                    </a:srgbClr>
                  </a:outerShdw>
                </a:effectLst>
                <a:latin typeface="Comic Sans MS" pitchFamily="66" charset="0"/>
              </a:rPr>
              <a:t> ( i. d. Ausschliesslichkeit existiert nichts anderes)  </a:t>
            </a:r>
          </a:p>
          <a:p>
            <a:pPr marL="342858" indent="-342858">
              <a:buFont typeface="Arial" pitchFamily="34" charset="0"/>
              <a:buChar char="•"/>
            </a:pPr>
            <a:r>
              <a:rPr lang="de-DE" sz="1300" b="1" dirty="0" smtClean="0">
                <a:solidFill>
                  <a:srgbClr val="FF00FF"/>
                </a:solidFill>
                <a:effectLst>
                  <a:outerShdw blurRad="38100" dist="38100" dir="2700000" algn="tl">
                    <a:srgbClr val="000000">
                      <a:alpha val="43137"/>
                    </a:srgbClr>
                  </a:outerShdw>
                </a:effectLst>
                <a:latin typeface="Comic Sans MS" pitchFamily="66" charset="0"/>
              </a:rPr>
              <a:t>Unendlichkeit</a:t>
            </a:r>
            <a:r>
              <a:rPr lang="de-DE" sz="1300" b="1" dirty="0" smtClean="0">
                <a:effectLst>
                  <a:outerShdw blurRad="38100" dist="38100" dir="2700000" algn="tl">
                    <a:srgbClr val="000000">
                      <a:alpha val="43137"/>
                    </a:srgbClr>
                  </a:outerShdw>
                </a:effectLst>
                <a:latin typeface="Comic Sans MS" pitchFamily="66" charset="0"/>
              </a:rPr>
              <a:t> </a:t>
            </a:r>
            <a:r>
              <a:rPr lang="de-DE" sz="1300" dirty="0" smtClean="0">
                <a:solidFill>
                  <a:schemeClr val="bg1"/>
                </a:solidFill>
                <a:effectLst>
                  <a:outerShdw blurRad="38100" dist="38100" dir="2700000" algn="tl">
                    <a:srgbClr val="000000">
                      <a:alpha val="43137"/>
                    </a:srgbClr>
                  </a:outerShdw>
                </a:effectLst>
                <a:latin typeface="Comic Sans MS" pitchFamily="66" charset="0"/>
              </a:rPr>
              <a:t>=  kein unvorstellbar großer Raum, sondern </a:t>
            </a:r>
            <a:r>
              <a:rPr lang="de-DE" sz="1300" b="1" dirty="0" smtClean="0">
                <a:solidFill>
                  <a:schemeClr val="bg1"/>
                </a:solidFill>
                <a:effectLst>
                  <a:outerShdw blurRad="38100" dist="38100" dir="2700000" algn="tl">
                    <a:srgbClr val="000000">
                      <a:alpha val="43137"/>
                    </a:srgbClr>
                  </a:outerShdw>
                </a:effectLst>
                <a:latin typeface="Comic Sans MS" pitchFamily="66" charset="0"/>
              </a:rPr>
              <a:t>  </a:t>
            </a:r>
            <a:r>
              <a:rPr lang="de-DE" sz="1300" b="1" dirty="0" smtClean="0">
                <a:solidFill>
                  <a:srgbClr val="FF00FF"/>
                </a:solidFill>
                <a:effectLst>
                  <a:outerShdw blurRad="38100" dist="38100" dir="2700000" algn="tl">
                    <a:srgbClr val="000000">
                      <a:alpha val="43137"/>
                    </a:srgbClr>
                  </a:outerShdw>
                </a:effectLst>
                <a:latin typeface="Comic Sans MS" pitchFamily="66" charset="0"/>
              </a:rPr>
              <a:t>Raumlosigkeit</a:t>
            </a:r>
            <a:r>
              <a:rPr lang="de-DE" sz="1300" b="1" dirty="0" smtClean="0">
                <a:effectLst>
                  <a:outerShdw blurRad="38100" dist="38100" dir="2700000" algn="tl">
                    <a:srgbClr val="000000">
                      <a:alpha val="43137"/>
                    </a:srgbClr>
                  </a:outerShdw>
                </a:effectLst>
                <a:latin typeface="Comic Sans MS" pitchFamily="66" charset="0"/>
              </a:rPr>
              <a:t> </a:t>
            </a:r>
            <a:r>
              <a:rPr lang="de-DE" sz="1100" dirty="0" smtClean="0">
                <a:solidFill>
                  <a:schemeClr val="bg1"/>
                </a:solidFill>
                <a:effectLst>
                  <a:outerShdw blurRad="38100" dist="38100" dir="2700000" algn="tl">
                    <a:srgbClr val="000000">
                      <a:alpha val="43137"/>
                    </a:srgbClr>
                  </a:outerShdw>
                </a:effectLst>
                <a:latin typeface="Comic Sans MS" pitchFamily="66" charset="0"/>
              </a:rPr>
              <a:t>( keine Grenzen, die den Raum als Raum definieren)</a:t>
            </a:r>
            <a:endParaRPr lang="de-DE" sz="1300" dirty="0" smtClean="0">
              <a:solidFill>
                <a:schemeClr val="bg1"/>
              </a:solidFill>
              <a:effectLst>
                <a:outerShdw blurRad="38100" dist="38100" dir="2700000" algn="tl">
                  <a:srgbClr val="000000">
                    <a:alpha val="43137"/>
                  </a:srgbClr>
                </a:outerShdw>
              </a:effectLst>
              <a:latin typeface="Comic Sans MS" pitchFamily="66" charset="0"/>
            </a:endParaRPr>
          </a:p>
          <a:p>
            <a:pPr marL="342858" indent="-342858">
              <a:buFont typeface="Arial" pitchFamily="34" charset="0"/>
              <a:buChar char="•"/>
            </a:pPr>
            <a:endParaRPr lang="de-DE" sz="1600" b="1" dirty="0" smtClean="0">
              <a:solidFill>
                <a:schemeClr val="bg1"/>
              </a:solidFill>
              <a:effectLst>
                <a:outerShdw blurRad="38100" dist="38100" dir="2700000" algn="tl">
                  <a:srgbClr val="000000">
                    <a:alpha val="43137"/>
                  </a:srgbClr>
                </a:outerShdw>
              </a:effectLst>
              <a:latin typeface="Comic Sans MS" pitchFamily="66" charset="0"/>
            </a:endParaRPr>
          </a:p>
          <a:p>
            <a:pPr marL="342858" indent="-342858">
              <a:buFont typeface="Arial" pitchFamily="34" charset="0"/>
              <a:buChar char="•"/>
            </a:pPr>
            <a:r>
              <a:rPr lang="de-DE" sz="1300" b="1" dirty="0" smtClean="0">
                <a:solidFill>
                  <a:srgbClr val="FF66FF"/>
                </a:solidFill>
                <a:effectLst>
                  <a:outerShdw blurRad="38100" dist="38100" dir="2700000" algn="tl">
                    <a:srgbClr val="000000">
                      <a:alpha val="43137"/>
                    </a:srgbClr>
                  </a:outerShdw>
                </a:effectLst>
                <a:latin typeface="Comic Sans MS" pitchFamily="66" charset="0"/>
              </a:rPr>
              <a:t>Ewigkeit         </a:t>
            </a:r>
            <a:r>
              <a:rPr lang="de-DE" sz="1300" dirty="0" smtClean="0">
                <a:solidFill>
                  <a:schemeClr val="bg1"/>
                </a:solidFill>
                <a:effectLst>
                  <a:outerShdw blurRad="38100" dist="38100" dir="2700000" algn="tl">
                    <a:srgbClr val="000000">
                      <a:alpha val="43137"/>
                    </a:srgbClr>
                  </a:outerShdw>
                </a:effectLst>
                <a:latin typeface="Comic Sans MS" pitchFamily="66" charset="0"/>
              </a:rPr>
              <a:t>impliziert Zeit als Kontext  !</a:t>
            </a:r>
          </a:p>
          <a:p>
            <a:pPr marL="342858" indent="-342858">
              <a:buFont typeface="Arial" pitchFamily="34" charset="0"/>
              <a:buChar char="•"/>
            </a:pPr>
            <a:r>
              <a:rPr lang="de-DE" sz="1300" b="1" dirty="0" smtClean="0">
                <a:solidFill>
                  <a:srgbClr val="FF66FF"/>
                </a:solidFill>
                <a:effectLst>
                  <a:outerShdw blurRad="38100" dist="38100" dir="2700000" algn="tl">
                    <a:srgbClr val="000000">
                      <a:alpha val="43137"/>
                    </a:srgbClr>
                  </a:outerShdw>
                </a:effectLst>
                <a:latin typeface="Comic Sans MS" pitchFamily="66" charset="0"/>
              </a:rPr>
              <a:t>Unendlichkeit   </a:t>
            </a:r>
            <a:r>
              <a:rPr lang="de-DE" sz="1300" dirty="0" smtClean="0">
                <a:solidFill>
                  <a:schemeClr val="bg1"/>
                </a:solidFill>
                <a:effectLst>
                  <a:outerShdw blurRad="38100" dist="38100" dir="2700000" algn="tl">
                    <a:srgbClr val="000000">
                      <a:alpha val="43137"/>
                    </a:srgbClr>
                  </a:outerShdw>
                </a:effectLst>
                <a:latin typeface="Comic Sans MS" pitchFamily="66" charset="0"/>
              </a:rPr>
              <a:t>impliziert Raum als Kontext !</a:t>
            </a:r>
          </a:p>
          <a:p>
            <a:pPr marL="342858" indent="-342858">
              <a:buFont typeface="Arial" pitchFamily="34" charset="0"/>
              <a:buChar char="•"/>
            </a:pPr>
            <a:endParaRPr lang="de-DE" sz="1300" dirty="0" smtClean="0">
              <a:solidFill>
                <a:schemeClr val="bg1"/>
              </a:solidFill>
              <a:effectLst>
                <a:outerShdw blurRad="38100" dist="38100" dir="2700000" algn="tl">
                  <a:srgbClr val="000000">
                    <a:alpha val="43137"/>
                  </a:srgbClr>
                </a:outerShdw>
              </a:effectLst>
              <a:latin typeface="Comic Sans MS" pitchFamily="66" charset="0"/>
            </a:endParaRPr>
          </a:p>
          <a:p>
            <a:pPr marL="342858" indent="-342858">
              <a:buFont typeface="Arial" pitchFamily="34" charset="0"/>
              <a:buChar char="•"/>
            </a:pPr>
            <a:r>
              <a:rPr lang="de-DE" sz="1300" dirty="0" smtClean="0">
                <a:solidFill>
                  <a:srgbClr val="FFC000"/>
                </a:solidFill>
                <a:effectLst>
                  <a:outerShdw blurRad="38100" dist="38100" dir="2700000" algn="tl">
                    <a:srgbClr val="000000">
                      <a:alpha val="43137"/>
                    </a:srgbClr>
                  </a:outerShdw>
                </a:effectLst>
                <a:latin typeface="Comic Sans MS" pitchFamily="66" charset="0"/>
              </a:rPr>
              <a:t>Also gäbe es keine Zeit, wenn es die Ewigkeit nicht gäbe !</a:t>
            </a:r>
          </a:p>
          <a:p>
            <a:pPr marL="342858" indent="-342858">
              <a:buFont typeface="Arial" pitchFamily="34" charset="0"/>
              <a:buChar char="•"/>
            </a:pPr>
            <a:r>
              <a:rPr lang="de-DE" sz="1300" dirty="0" smtClean="0">
                <a:solidFill>
                  <a:srgbClr val="FFC000"/>
                </a:solidFill>
                <a:effectLst>
                  <a:outerShdw blurRad="38100" dist="38100" dir="2700000" algn="tl">
                    <a:srgbClr val="000000">
                      <a:alpha val="43137"/>
                    </a:srgbClr>
                  </a:outerShdw>
                </a:effectLst>
                <a:latin typeface="Comic Sans MS" pitchFamily="66" charset="0"/>
              </a:rPr>
              <a:t>Also gäbe es keinen Raum, wenn es keine Unendlichkeit gäbe !</a:t>
            </a:r>
          </a:p>
          <a:p>
            <a:pPr>
              <a:buFont typeface="Arial" pitchFamily="34" charset="0"/>
              <a:buChar char="•"/>
            </a:pPr>
            <a:r>
              <a:rPr lang="de-DE" sz="1400" dirty="0" smtClean="0">
                <a:solidFill>
                  <a:srgbClr val="FFC000"/>
                </a:solidFill>
              </a:rPr>
              <a:t>       </a:t>
            </a:r>
            <a:r>
              <a:rPr lang="de-DE" sz="1300" dirty="0" smtClean="0">
                <a:solidFill>
                  <a:srgbClr val="FFC000"/>
                </a:solidFill>
                <a:latin typeface="Comic Sans MS" pitchFamily="66" charset="0"/>
              </a:rPr>
              <a:t>Also gäbe es auch keine Materie, wenn es  die Leere nicht gäbe !</a:t>
            </a:r>
          </a:p>
          <a:p>
            <a:pPr>
              <a:buFont typeface="Arial" pitchFamily="34" charset="0"/>
              <a:buChar char="•"/>
            </a:pPr>
            <a:r>
              <a:rPr lang="de-DE" sz="1300" dirty="0" smtClean="0">
                <a:solidFill>
                  <a:srgbClr val="FFC000"/>
                </a:solidFill>
                <a:latin typeface="Comic Sans MS" pitchFamily="66" charset="0"/>
              </a:rPr>
              <a:t>      Also gäbe es nichts, wenn es Gott nicht gäbe !</a:t>
            </a:r>
          </a:p>
          <a:p>
            <a:r>
              <a:rPr lang="de-DE" sz="1400" dirty="0" smtClean="0">
                <a:solidFill>
                  <a:srgbClr val="FFC000"/>
                </a:solidFill>
                <a:latin typeface="Comic Sans MS" pitchFamily="66" charset="0"/>
              </a:rPr>
              <a:t> </a:t>
            </a:r>
          </a:p>
          <a:p>
            <a:pPr marL="342858" indent="-342858">
              <a:buFont typeface="Arial" pitchFamily="34" charset="0"/>
              <a:buChar char="•"/>
            </a:pPr>
            <a:endParaRPr lang="de-DE" sz="1300" dirty="0" smtClean="0">
              <a:solidFill>
                <a:schemeClr val="bg1"/>
              </a:solidFill>
              <a:effectLst>
                <a:outerShdw blurRad="38100" dist="38100" dir="2700000" algn="tl">
                  <a:srgbClr val="000000">
                    <a:alpha val="43137"/>
                  </a:srgbClr>
                </a:outerShdw>
              </a:effectLst>
              <a:latin typeface="Comic Sans MS" pitchFamily="66" charset="0"/>
            </a:endParaRPr>
          </a:p>
          <a:p>
            <a:pPr marL="342858" indent="-342858">
              <a:buFont typeface="Arial" pitchFamily="34" charset="0"/>
              <a:buChar char="•"/>
            </a:pPr>
            <a:r>
              <a:rPr lang="de-DE" sz="1300" dirty="0" smtClean="0">
                <a:solidFill>
                  <a:schemeClr val="bg1"/>
                </a:solidFill>
                <a:effectLst>
                  <a:outerShdw blurRad="38100" dist="38100" dir="2700000" algn="tl">
                    <a:srgbClr val="000000">
                      <a:alpha val="43137"/>
                    </a:srgbClr>
                  </a:outerShdw>
                </a:effectLst>
                <a:latin typeface="Comic Sans MS" pitchFamily="66" charset="0"/>
              </a:rPr>
              <a:t>Gott ist Alles, was ist im Kontext zu dem, was nicht ist. Gleichzeitig ist Gott alles, was nicht ist </a:t>
            </a:r>
          </a:p>
          <a:p>
            <a:pPr marL="342858" indent="-342858"/>
            <a:r>
              <a:rPr lang="de-DE" sz="1300" dirty="0" smtClean="0">
                <a:solidFill>
                  <a:schemeClr val="bg1"/>
                </a:solidFill>
                <a:effectLst>
                  <a:outerShdw blurRad="38100" dist="38100" dir="2700000" algn="tl">
                    <a:srgbClr val="000000">
                      <a:alpha val="43137"/>
                    </a:srgbClr>
                  </a:outerShdw>
                </a:effectLst>
                <a:latin typeface="Comic Sans MS" pitchFamily="66" charset="0"/>
              </a:rPr>
              <a:t>       (Leere, feinstoffliche Matrix, initialer universaler Geist …) </a:t>
            </a:r>
          </a:p>
          <a:p>
            <a:pPr marL="342858" indent="-342858">
              <a:buFont typeface="Arial" pitchFamily="34" charset="0"/>
              <a:buChar char="•"/>
            </a:pPr>
            <a:r>
              <a:rPr lang="de-DE" sz="1300" dirty="0" smtClean="0">
                <a:solidFill>
                  <a:schemeClr val="bg1"/>
                </a:solidFill>
                <a:effectLst>
                  <a:outerShdw blurRad="38100" dist="38100" dir="2700000" algn="tl">
                    <a:srgbClr val="000000">
                      <a:alpha val="43137"/>
                    </a:srgbClr>
                  </a:outerShdw>
                </a:effectLst>
                <a:latin typeface="Comic Sans MS" pitchFamily="66" charset="0"/>
              </a:rPr>
              <a:t>Also ist Gott in seiner Universalität sowohl alles, was ist, als auch alles, was nicht ist. </a:t>
            </a:r>
          </a:p>
          <a:p>
            <a:pPr marL="342858" indent="-342858">
              <a:buFont typeface="Arial" pitchFamily="34" charset="0"/>
              <a:buChar char="•"/>
            </a:pPr>
            <a:r>
              <a:rPr lang="de-DE" sz="1300" dirty="0" smtClean="0">
                <a:solidFill>
                  <a:schemeClr val="bg1"/>
                </a:solidFill>
                <a:effectLst>
                  <a:outerShdw blurRad="38100" dist="38100" dir="2700000" algn="tl">
                    <a:srgbClr val="000000">
                      <a:alpha val="43137"/>
                    </a:srgbClr>
                  </a:outerShdw>
                </a:effectLst>
                <a:latin typeface="Comic Sans MS" pitchFamily="66" charset="0"/>
              </a:rPr>
              <a:t>Aus dieser monopolaren Universalität wird Raum u. Zeit, und damit Materie (E=mc²) innerhalb der daraus resultierenden 4- dimensionalen physikalischen Welt (der sichtbare Teil unserer Realität) erschaffen.</a:t>
            </a:r>
          </a:p>
          <a:p>
            <a:pPr marL="342858" indent="-342858">
              <a:buFont typeface="Arial" pitchFamily="34" charset="0"/>
              <a:buChar char="•"/>
            </a:pPr>
            <a:endParaRPr lang="de-DE" sz="1300" b="1" dirty="0" smtClean="0">
              <a:solidFill>
                <a:schemeClr val="bg1"/>
              </a:solidFill>
              <a:effectLst>
                <a:outerShdw blurRad="38100" dist="38100" dir="2700000" algn="tl">
                  <a:srgbClr val="000000">
                    <a:alpha val="43137"/>
                  </a:srgbClr>
                </a:outerShdw>
              </a:effectLst>
              <a:latin typeface="Comic Sans MS" pitchFamily="66" charset="0"/>
            </a:endParaRPr>
          </a:p>
          <a:p>
            <a:pPr marL="342858" indent="-342858">
              <a:buFont typeface="Arial" pitchFamily="34" charset="0"/>
              <a:buChar char="•"/>
            </a:pPr>
            <a:r>
              <a:rPr lang="de-DE" sz="1300" dirty="0" smtClean="0">
                <a:solidFill>
                  <a:schemeClr val="bg1"/>
                </a:solidFill>
                <a:effectLst>
                  <a:outerShdw blurRad="38100" dist="38100" dir="2700000" algn="tl">
                    <a:srgbClr val="000000">
                      <a:alpha val="43137"/>
                    </a:srgbClr>
                  </a:outerShdw>
                </a:effectLst>
                <a:latin typeface="Comic Sans MS" pitchFamily="66" charset="0"/>
              </a:rPr>
              <a:t>Gott ist nicht der/die/das  Größte*, sondern unendlich/ewig ! Sonst würde es auch etwas Kleinstes geben! Dann wäre aber Gott  nicht alles, was ist. Somit sind wir und alles als Teil dieses univers.  Bewusstseins allezeit mit demselben verbunden!</a:t>
            </a:r>
          </a:p>
          <a:p>
            <a:pPr marL="342858" indent="-342858">
              <a:buFont typeface="Arial" pitchFamily="34" charset="0"/>
              <a:buChar char="•"/>
            </a:pPr>
            <a:endParaRPr lang="de-DE" sz="1300" dirty="0" smtClean="0">
              <a:solidFill>
                <a:schemeClr val="bg1"/>
              </a:solidFill>
              <a:effectLst>
                <a:outerShdw blurRad="38100" dist="38100" dir="2700000" algn="tl">
                  <a:srgbClr val="000000">
                    <a:alpha val="43137"/>
                  </a:srgbClr>
                </a:outerShdw>
              </a:effectLst>
              <a:latin typeface="Comic Sans MS" pitchFamily="66" charset="0"/>
            </a:endParaRPr>
          </a:p>
          <a:p>
            <a:pPr marL="342858" indent="-342858">
              <a:buFont typeface="Arial" pitchFamily="34" charset="0"/>
              <a:buChar char="•"/>
            </a:pPr>
            <a:r>
              <a:rPr lang="de-DE" sz="1300" dirty="0" smtClean="0">
                <a:solidFill>
                  <a:schemeClr val="bg1"/>
                </a:solidFill>
                <a:effectLst>
                  <a:outerShdw blurRad="38100" dist="38100" dir="2700000" algn="tl">
                    <a:srgbClr val="000000">
                      <a:alpha val="43137"/>
                    </a:srgbClr>
                  </a:outerShdw>
                </a:effectLst>
                <a:latin typeface="Comic Sans MS" pitchFamily="66" charset="0"/>
              </a:rPr>
              <a:t>Da  Gott unendlich/ewig ist, gibt es nichts anderes als Gott. Gleichzeitig muss Gott das ´Nichts´ sein, damit er/sie/es  ALLES ist.  (Es gibt nur Einen, und du bist Einer davon ..</a:t>
            </a:r>
            <a:r>
              <a:rPr lang="de-DE" sz="1100" dirty="0" smtClean="0">
                <a:solidFill>
                  <a:schemeClr val="bg1"/>
                </a:solidFill>
                <a:effectLst>
                  <a:outerShdw blurRad="38100" dist="38100" dir="2700000" algn="tl">
                    <a:srgbClr val="000000">
                      <a:alpha val="43137"/>
                    </a:srgbClr>
                  </a:outerShdw>
                </a:effectLst>
                <a:latin typeface="Comic Sans MS" pitchFamily="66" charset="0"/>
              </a:rPr>
              <a:t>siehe meine Gedichte „Warum- woher- wohin“  u. „Frage u. Antwort“ von 2011</a:t>
            </a:r>
            <a:r>
              <a:rPr lang="de-DE" sz="1300" dirty="0" smtClean="0">
                <a:solidFill>
                  <a:schemeClr val="bg1"/>
                </a:solidFill>
                <a:effectLst>
                  <a:outerShdw blurRad="38100" dist="38100" dir="2700000" algn="tl">
                    <a:srgbClr val="000000">
                      <a:alpha val="43137"/>
                    </a:srgbClr>
                  </a:outerShdw>
                </a:effectLst>
                <a:latin typeface="Comic Sans MS" pitchFamily="66" charset="0"/>
              </a:rPr>
              <a:t>)</a:t>
            </a:r>
          </a:p>
          <a:p>
            <a:pPr marL="342858" indent="-342858">
              <a:buFont typeface="Arial" pitchFamily="34" charset="0"/>
              <a:buChar char="•"/>
            </a:pPr>
            <a:endParaRPr lang="de-DE" sz="1200" dirty="0" smtClean="0">
              <a:solidFill>
                <a:schemeClr val="bg1"/>
              </a:solidFill>
              <a:effectLst>
                <a:outerShdw blurRad="38100" dist="38100" dir="2700000" algn="tl">
                  <a:srgbClr val="000000">
                    <a:alpha val="43137"/>
                  </a:srgbClr>
                </a:outerShdw>
              </a:effectLst>
              <a:latin typeface="Comic Sans MS" pitchFamily="66" charset="0"/>
            </a:endParaRPr>
          </a:p>
          <a:p>
            <a:r>
              <a:rPr lang="de-DE" sz="1200" dirty="0" smtClean="0">
                <a:solidFill>
                  <a:schemeClr val="bg1"/>
                </a:solidFill>
                <a:effectLst>
                  <a:outerShdw blurRad="38100" dist="38100" dir="2700000" algn="tl">
                    <a:srgbClr val="000000">
                      <a:alpha val="43137"/>
                    </a:srgbClr>
                  </a:outerShdw>
                </a:effectLst>
                <a:latin typeface="Comic Sans MS" pitchFamily="66" charset="0"/>
              </a:rPr>
              <a:t>Wenn ich auch bisher von der wunderbaren Schöpfungssinfonie nur einen winzigen Teil eines einzelnen Notenblattes gesehen, und nur einen Teil des allerersten Taktes der gigantischsten Komposition des Universums gehört habe, </a:t>
            </a:r>
          </a:p>
          <a:p>
            <a:r>
              <a:rPr lang="de-DE" sz="1200" dirty="0" smtClean="0">
                <a:solidFill>
                  <a:schemeClr val="bg1"/>
                </a:solidFill>
                <a:effectLst>
                  <a:outerShdw blurRad="38100" dist="38100" dir="2700000" algn="tl">
                    <a:srgbClr val="000000">
                      <a:alpha val="43137"/>
                    </a:srgbClr>
                  </a:outerShdw>
                </a:effectLst>
                <a:latin typeface="Comic Sans MS" pitchFamily="66" charset="0"/>
              </a:rPr>
              <a:t>so sind es doch die ergreifendsten Klänge, die ich je vernommen, und die schönsten Dinge, die ich je gesehen habe!    </a:t>
            </a:r>
          </a:p>
          <a:p>
            <a:endParaRPr lang="de-DE" sz="1200" dirty="0" smtClean="0">
              <a:solidFill>
                <a:schemeClr val="bg1"/>
              </a:solidFill>
              <a:effectLst>
                <a:outerShdw blurRad="38100" dist="38100" dir="2700000" algn="tl">
                  <a:srgbClr val="000000">
                    <a:alpha val="43137"/>
                  </a:srgbClr>
                </a:outerShdw>
              </a:effectLst>
              <a:latin typeface="Comic Sans MS" pitchFamily="66" charset="0"/>
            </a:endParaRPr>
          </a:p>
          <a:p>
            <a:pPr algn="r"/>
            <a:r>
              <a:rPr lang="de-DE" sz="1200" dirty="0" smtClean="0">
                <a:solidFill>
                  <a:schemeClr val="bg1"/>
                </a:solidFill>
                <a:effectLst>
                  <a:outerShdw blurRad="38100" dist="38100" dir="2700000" algn="tl">
                    <a:srgbClr val="000000">
                      <a:alpha val="43137"/>
                    </a:srgbClr>
                  </a:outerShdw>
                </a:effectLst>
                <a:latin typeface="Comic Sans MS" pitchFamily="66" charset="0"/>
              </a:rPr>
              <a:t>            …. Armin Brech</a:t>
            </a:r>
          </a:p>
          <a:p>
            <a:pPr marL="342858" indent="-342858">
              <a:buFont typeface="Arial" pitchFamily="34" charset="0"/>
              <a:buChar char="•"/>
            </a:pPr>
            <a:endParaRPr lang="de-DE" sz="1300" dirty="0" smtClean="0">
              <a:solidFill>
                <a:schemeClr val="bg1"/>
              </a:solidFill>
              <a:effectLst>
                <a:outerShdw blurRad="38100" dist="38100" dir="2700000" algn="tl">
                  <a:srgbClr val="000000">
                    <a:alpha val="43137"/>
                  </a:srgbClr>
                </a:outerShdw>
              </a:effectLst>
              <a:latin typeface="Comic Sans MS" pitchFamily="66" charset="0"/>
            </a:endParaRPr>
          </a:p>
        </p:txBody>
      </p:sp>
      <p:cxnSp>
        <p:nvCxnSpPr>
          <p:cNvPr id="5" name="Gerade Verbindung 4"/>
          <p:cNvCxnSpPr/>
          <p:nvPr/>
        </p:nvCxnSpPr>
        <p:spPr>
          <a:xfrm>
            <a:off x="128466" y="332657"/>
            <a:ext cx="96490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3000" b="-13000"/>
          </a:stretch>
        </a:blipFill>
        <a:effectLst/>
      </p:bgPr>
    </p:bg>
    <p:spTree>
      <p:nvGrpSpPr>
        <p:cNvPr id="1" name=""/>
        <p:cNvGrpSpPr/>
        <p:nvPr/>
      </p:nvGrpSpPr>
      <p:grpSpPr>
        <a:xfrm>
          <a:off x="0" y="0"/>
          <a:ext cx="0" cy="0"/>
          <a:chOff x="0" y="0"/>
          <a:chExt cx="0" cy="0"/>
        </a:xfrm>
      </p:grpSpPr>
      <p:sp>
        <p:nvSpPr>
          <p:cNvPr id="5123" name="Rectangle 3"/>
          <p:cNvSpPr>
            <a:spLocks noChangeArrowheads="1"/>
          </p:cNvSpPr>
          <p:nvPr/>
        </p:nvSpPr>
        <p:spPr bwMode="auto">
          <a:xfrm>
            <a:off x="416496" y="606492"/>
            <a:ext cx="3368824" cy="1107996"/>
          </a:xfrm>
          <a:prstGeom prst="rect">
            <a:avLst/>
          </a:prstGeom>
          <a:noFill/>
          <a:ln w="9525">
            <a:noFill/>
            <a:miter lim="800000"/>
            <a:headEnd/>
            <a:tailEnd/>
          </a:ln>
          <a:effectLst>
            <a:outerShdw blurRad="38100" dist="38100" dir="2700000" algn="tl" rotWithShape="0">
              <a:schemeClr val="tx1">
                <a:lumMod val="85000"/>
                <a:lumOff val="15000"/>
                <a:alpha val="55000"/>
              </a:schemeClr>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de-DE" sz="2400" dirty="0" smtClean="0">
                <a:solidFill>
                  <a:schemeClr val="tx1">
                    <a:lumMod val="65000"/>
                    <a:lumOff val="35000"/>
                  </a:schemeClr>
                </a:solidFill>
                <a:latin typeface="Cataneo BT" pitchFamily="66" charset="0"/>
                <a:ea typeface="Calibri" pitchFamily="34" charset="0"/>
                <a:cs typeface="Times New Roman" pitchFamily="18" charset="0"/>
              </a:rPr>
              <a:t>Alles ist so wunderschön!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smtClean="0">
              <a:ln>
                <a:noFill/>
              </a:ln>
              <a:solidFill>
                <a:schemeClr val="tx1"/>
              </a:solidFill>
              <a:effectLst/>
              <a:latin typeface="Arial" pitchFamily="34" charset="0"/>
            </a:endParaRPr>
          </a:p>
        </p:txBody>
      </p:sp>
      <p:sp>
        <p:nvSpPr>
          <p:cNvPr id="5126" name="Rectangle 6"/>
          <p:cNvSpPr>
            <a:spLocks noChangeArrowheads="1"/>
          </p:cNvSpPr>
          <p:nvPr/>
        </p:nvSpPr>
        <p:spPr bwMode="auto">
          <a:xfrm>
            <a:off x="1" y="1"/>
            <a:ext cx="184731" cy="35394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dirty="0"/>
          </a:p>
        </p:txBody>
      </p:sp>
      <p:sp>
        <p:nvSpPr>
          <p:cNvPr id="5127" name="Rectangle 7"/>
          <p:cNvSpPr>
            <a:spLocks noChangeArrowheads="1"/>
          </p:cNvSpPr>
          <p:nvPr/>
        </p:nvSpPr>
        <p:spPr bwMode="auto">
          <a:xfrm>
            <a:off x="6667512" y="795955"/>
            <a:ext cx="3020346" cy="5847755"/>
          </a:xfrm>
          <a:prstGeom prst="rect">
            <a:avLst/>
          </a:prstGeom>
          <a:solidFill>
            <a:schemeClr val="tx1">
              <a:lumMod val="85000"/>
              <a:lumOff val="15000"/>
            </a:schemeClr>
          </a:solidFill>
          <a:ln>
            <a:headEnd/>
            <a:tailEnd/>
          </a:ln>
        </p:spPr>
        <p:style>
          <a:lnRef idx="0">
            <a:schemeClr val="dk1"/>
          </a:lnRef>
          <a:fillRef idx="3">
            <a:schemeClr val="dk1"/>
          </a:fillRef>
          <a:effectRef idx="3">
            <a:schemeClr val="dk1"/>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286125" algn="ctr"/>
              </a:tabLst>
            </a:pPr>
            <a:r>
              <a:rPr kumimoji="0" lang="de-DE" sz="2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rPr>
              <a:t>A</a:t>
            </a: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rPr>
              <a:t>lles, was dir wiederfährt,</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3286125" algn="ctr"/>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Alles, was hier je gescheh`n ist -</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3286125" algn="ctr"/>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sei es Trauriges - sei´s Schönes –</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3286125" algn="ctr"/>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Alles dient zum Besten dir! *</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3286125" algn="ctr"/>
              </a:tabLst>
            </a:pPr>
            <a:r>
              <a:rPr kumimoji="0" lang="de-DE" sz="2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W</a:t>
            </a: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eil Gott nur dein Glück begehrt,</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3286125" algn="ctr"/>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wird es ganz gewiss so kommen -</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3286125" algn="ctr"/>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auch wenn dir zuvor genommen</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3286125" algn="ctr"/>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von dem Schein des Glückes hier.</a:t>
            </a:r>
          </a:p>
          <a:p>
            <a:pPr marL="0" marR="0" lvl="0" indent="0" algn="l" defTabSz="914400" rtl="0" eaLnBrk="0" fontAlgn="base" latinLnBrk="0" hangingPunct="0">
              <a:lnSpc>
                <a:spcPct val="100000"/>
              </a:lnSpc>
              <a:spcBef>
                <a:spcPct val="0"/>
              </a:spcBef>
              <a:spcAft>
                <a:spcPct val="0"/>
              </a:spcAft>
              <a:buClrTx/>
              <a:buSzTx/>
              <a:buFontTx/>
              <a:buNone/>
              <a:tabLst>
                <a:tab pos="3286125" algn="ctr"/>
              </a:tabLst>
            </a:pPr>
            <a:r>
              <a:rPr kumimoji="0" lang="de-DE" sz="2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D</a:t>
            </a: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och steckst du im finst`ren Tal, **</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3286125" algn="ctr"/>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kannst nichts seh`n vor lauter Leiden</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tabLst>
                <a:tab pos="3286125" algn="ctr"/>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-nichts scheint schön in dunklen Zeiten-</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3286125" algn="ctr"/>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darfst du zu der Quelle gehen:	</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3286125" algn="ctr"/>
              </a:tabLst>
            </a:pPr>
            <a:r>
              <a:rPr kumimoji="0" lang="de-DE" sz="2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T</a:t>
            </a: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rost und Stärkung ohne Zahl</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3286125" algn="ctr"/>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wird erquicken deine Seele,</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3286125" algn="ctr"/>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dass es dir an nichts hier fehle!</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3286125" algn="ctr"/>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Dann kannst du bald wieder seh`n. </a:t>
            </a:r>
          </a:p>
          <a:p>
            <a:pPr marL="0" marR="0" lvl="0" indent="0" algn="l" defTabSz="914400" rtl="0" eaLnBrk="0" fontAlgn="base" latinLnBrk="0" hangingPunct="0">
              <a:lnSpc>
                <a:spcPct val="100000"/>
              </a:lnSpc>
              <a:spcBef>
                <a:spcPct val="0"/>
              </a:spcBef>
              <a:spcAft>
                <a:spcPct val="0"/>
              </a:spcAft>
              <a:buClrTx/>
              <a:buSzTx/>
              <a:buFontTx/>
              <a:buNone/>
              <a:tabLst>
                <a:tab pos="3286125" algn="ctr"/>
              </a:tabLst>
            </a:pPr>
            <a:r>
              <a:rPr kumimoji="0" lang="de-DE" sz="2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H</a:t>
            </a: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ast du diese Kraft verspürt</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3286125" algn="ctr"/>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an des Trübsals  finst`rer Stelle -</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3286125" algn="ctr"/>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dich gelabt an jener Quelle –</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3286125" algn="ctr"/>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hast du dieses Licht  geseh`n?</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3286125" algn="ctr"/>
              </a:tabLst>
            </a:pPr>
            <a:r>
              <a:rPr kumimoji="0" lang="de-DE" sz="24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D</a:t>
            </a: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ann hat Gott dich sanft berührt -</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3286125" algn="ctr"/>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wird dich liebend weitertragen,	</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3286125" algn="ctr"/>
              </a:tabLst>
            </a:pPr>
            <a:r>
              <a:rPr kumimoji="0" lang="de-DE"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dass du jederzeit kannst sagen:</a:t>
            </a:r>
            <a:endParaRPr kumimoji="0" lang="de-DE" sz="5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3286125" algn="ctr"/>
              </a:tabLst>
            </a:pPr>
            <a:r>
              <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a typeface="Calibri" pitchFamily="34" charset="0"/>
                <a:cs typeface="Times New Roman" pitchFamily="18" charset="0"/>
              </a:rPr>
              <a:t>Alles ist so wunderschön! </a:t>
            </a:r>
            <a:endParaRPr kumimoji="0" lang="de-DE"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Cataneo BT" pitchFamily="66" charset="0"/>
            </a:endParaRPr>
          </a:p>
        </p:txBody>
      </p:sp>
      <p:sp>
        <p:nvSpPr>
          <p:cNvPr id="5128" name="Rectangle 8"/>
          <p:cNvSpPr>
            <a:spLocks noChangeArrowheads="1"/>
          </p:cNvSpPr>
          <p:nvPr/>
        </p:nvSpPr>
        <p:spPr bwMode="auto">
          <a:xfrm>
            <a:off x="-591616" y="6120490"/>
            <a:ext cx="5973243"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803275" marR="0" lvl="0" algn="ctr" defTabSz="914400" rtl="0" eaLnBrk="1" fontAlgn="base" latinLnBrk="0" hangingPunct="1">
              <a:lnSpc>
                <a:spcPct val="100000"/>
              </a:lnSpc>
              <a:spcBef>
                <a:spcPct val="0"/>
              </a:spcBef>
              <a:spcAft>
                <a:spcPct val="0"/>
              </a:spcAft>
              <a:buClrTx/>
              <a:buSzTx/>
              <a:tabLst/>
            </a:pPr>
            <a:r>
              <a:rPr lang="de-DE" sz="1400" dirty="0" smtClean="0">
                <a:solidFill>
                  <a:schemeClr val="bg1"/>
                </a:solidFill>
                <a:latin typeface="Calligraph421 BT" pitchFamily="66" charset="0"/>
                <a:ea typeface="Calibri" pitchFamily="34" charset="0"/>
                <a:cs typeface="Times New Roman" pitchFamily="18" charset="0"/>
              </a:rPr>
              <a:t>*</a:t>
            </a:r>
            <a:r>
              <a:rPr kumimoji="0" lang="de-DE" sz="1200" b="0" i="0" u="none" strike="noStrike" cap="none" normalizeH="0" baseline="0" dirty="0" smtClean="0">
                <a:ln>
                  <a:noFill/>
                </a:ln>
                <a:solidFill>
                  <a:schemeClr val="bg1"/>
                </a:solidFill>
                <a:effectLst/>
                <a:latin typeface="Calligraph421 BT" pitchFamily="66" charset="0"/>
                <a:ea typeface="Calibri" pitchFamily="34" charset="0"/>
                <a:cs typeface="Times New Roman" pitchFamily="18" charset="0"/>
              </a:rPr>
              <a:t> R</a:t>
            </a:r>
            <a:r>
              <a:rPr kumimoji="0" lang="de-DE" sz="1200" b="0" i="0" u="none" strike="noStrike" cap="none" normalizeH="0" baseline="0" dirty="0" smtClean="0">
                <a:ln>
                  <a:noFill/>
                </a:ln>
                <a:solidFill>
                  <a:schemeClr val="bg1"/>
                </a:solidFill>
                <a:effectLst/>
                <a:latin typeface="Calibri"/>
                <a:ea typeface="Calibri" pitchFamily="34" charset="0"/>
                <a:cs typeface="Times New Roman" pitchFamily="18" charset="0"/>
              </a:rPr>
              <a:t>ö</a:t>
            </a:r>
            <a:r>
              <a:rPr kumimoji="0" lang="de-DE" sz="1200" b="0" i="0" u="none" strike="noStrike" cap="none" normalizeH="0" baseline="0" dirty="0" smtClean="0">
                <a:ln>
                  <a:noFill/>
                </a:ln>
                <a:solidFill>
                  <a:schemeClr val="bg1"/>
                </a:solidFill>
                <a:effectLst/>
                <a:latin typeface="Calligraph421 BT" pitchFamily="66" charset="0"/>
                <a:ea typeface="Calibri" pitchFamily="34" charset="0"/>
                <a:cs typeface="Times New Roman" pitchFamily="18" charset="0"/>
              </a:rPr>
              <a:t>mer 8: 28 </a:t>
            </a:r>
            <a:r>
              <a:rPr kumimoji="0" lang="de-DE" sz="1100" b="0" i="0" u="none" strike="noStrike" cap="none" normalizeH="0" baseline="0" dirty="0" smtClean="0">
                <a:ln>
                  <a:noFill/>
                </a:ln>
                <a:solidFill>
                  <a:schemeClr val="bg1"/>
                </a:solidFill>
                <a:effectLst/>
                <a:latin typeface="Calligraph421 BT" pitchFamily="66" charset="0"/>
                <a:ea typeface="Calibri" pitchFamily="34" charset="0"/>
                <a:cs typeface="Times New Roman" pitchFamily="18" charset="0"/>
              </a:rPr>
              <a:t>(</a:t>
            </a:r>
            <a:r>
              <a:rPr kumimoji="0" lang="de-DE" sz="1100" b="0" i="0" u="none" strike="noStrike" cap="none" normalizeH="0" baseline="0" dirty="0" smtClean="0">
                <a:ln>
                  <a:noFill/>
                </a:ln>
                <a:solidFill>
                  <a:schemeClr val="bg1"/>
                </a:solidFill>
                <a:effectLst/>
                <a:latin typeface="Calibri"/>
                <a:ea typeface="Calibri" pitchFamily="34" charset="0"/>
                <a:cs typeface="Times New Roman" pitchFamily="18" charset="0"/>
              </a:rPr>
              <a:t>…</a:t>
            </a:r>
            <a:r>
              <a:rPr kumimoji="0" lang="de-DE" sz="1100" b="0" i="0" u="none" strike="noStrike" cap="none" normalizeH="0" baseline="0" dirty="0" smtClean="0">
                <a:ln>
                  <a:noFill/>
                </a:ln>
                <a:solidFill>
                  <a:schemeClr val="bg1"/>
                </a:solidFill>
                <a:effectLst/>
                <a:latin typeface="Calligraph421 BT" pitchFamily="66" charset="0"/>
                <a:ea typeface="Calibri" pitchFamily="34" charset="0"/>
                <a:cs typeface="Times New Roman" pitchFamily="18" charset="0"/>
              </a:rPr>
              <a:t>dass denen, die Gott lieben  alles zum Besten dient </a:t>
            </a:r>
            <a:r>
              <a:rPr kumimoji="0" lang="de-DE" sz="1100" b="0" i="0" u="none" strike="noStrike" cap="none" normalizeH="0" baseline="0" dirty="0" smtClean="0">
                <a:ln>
                  <a:noFill/>
                </a:ln>
                <a:solidFill>
                  <a:schemeClr val="bg1"/>
                </a:solidFill>
                <a:effectLst/>
                <a:latin typeface="Calibri"/>
                <a:ea typeface="Calibri" pitchFamily="34" charset="0"/>
                <a:cs typeface="Times New Roman" pitchFamily="18" charset="0"/>
              </a:rPr>
              <a:t>…</a:t>
            </a:r>
            <a:r>
              <a:rPr kumimoji="0" lang="de-DE" sz="1100" b="0" i="0" u="none" strike="noStrike" cap="none" normalizeH="0" baseline="0" dirty="0" smtClean="0">
                <a:ln>
                  <a:noFill/>
                </a:ln>
                <a:solidFill>
                  <a:schemeClr val="bg1"/>
                </a:solidFill>
                <a:effectLst/>
                <a:latin typeface="Calligraph421 BT" pitchFamily="66" charset="0"/>
                <a:ea typeface="Calibri" pitchFamily="34" charset="0"/>
                <a:cs typeface="Times New Roman" pitchFamily="18" charset="0"/>
              </a:rPr>
              <a:t>)</a:t>
            </a:r>
            <a:endParaRPr lang="de-DE" sz="600" dirty="0" smtClean="0">
              <a:solidFill>
                <a:schemeClr val="bg1"/>
              </a:solidFill>
              <a:latin typeface="Arial" pitchFamily="34" charset="0"/>
            </a:endParaRPr>
          </a:p>
          <a:p>
            <a:pPr marL="0" marR="0" lvl="0" indent="0" algn="ctr" defTabSz="914400" rtl="0" eaLnBrk="1" fontAlgn="base" latinLnBrk="0" hangingPunct="1">
              <a:lnSpc>
                <a:spcPct val="100000"/>
              </a:lnSpc>
              <a:spcBef>
                <a:spcPct val="0"/>
              </a:spcBef>
              <a:spcAft>
                <a:spcPct val="0"/>
              </a:spcAft>
              <a:buClrTx/>
              <a:buSzTx/>
              <a:tabLst/>
            </a:pPr>
            <a:r>
              <a:rPr kumimoji="0" lang="de-DE" sz="1400" b="0" i="0" u="none" strike="noStrike" cap="none" normalizeH="0" baseline="0" dirty="0" smtClean="0">
                <a:ln>
                  <a:noFill/>
                </a:ln>
                <a:solidFill>
                  <a:schemeClr val="bg1"/>
                </a:solidFill>
                <a:effectLst/>
                <a:latin typeface="Calligraph421 BT" pitchFamily="66" charset="0"/>
                <a:ea typeface="Calibri" pitchFamily="34" charset="0"/>
                <a:cs typeface="Times New Roman" pitchFamily="18" charset="0"/>
              </a:rPr>
              <a:t>** </a:t>
            </a:r>
            <a:r>
              <a:rPr kumimoji="0" lang="de-DE" sz="1200" b="0" i="0" u="none" strike="noStrike" cap="none" normalizeH="0" baseline="0" dirty="0" smtClean="0">
                <a:ln>
                  <a:noFill/>
                </a:ln>
                <a:solidFill>
                  <a:schemeClr val="bg1"/>
                </a:solidFill>
                <a:effectLst/>
                <a:latin typeface="Calligraph421 BT" pitchFamily="66" charset="0"/>
                <a:ea typeface="Calibri" pitchFamily="34" charset="0"/>
                <a:cs typeface="Times New Roman" pitchFamily="18" charset="0"/>
              </a:rPr>
              <a:t>Psalm 23 </a:t>
            </a:r>
            <a:r>
              <a:rPr kumimoji="0" lang="de-DE" sz="1100" b="0" i="0" u="none" strike="noStrike" cap="none" normalizeH="0" baseline="0" dirty="0" smtClean="0">
                <a:ln>
                  <a:noFill/>
                </a:ln>
                <a:solidFill>
                  <a:schemeClr val="bg1"/>
                </a:solidFill>
                <a:effectLst/>
                <a:latin typeface="Calligraph421 BT" pitchFamily="66" charset="0"/>
                <a:ea typeface="Calibri" pitchFamily="34" charset="0"/>
                <a:cs typeface="Times New Roman" pitchFamily="18" charset="0"/>
              </a:rPr>
              <a:t>(</a:t>
            </a:r>
            <a:r>
              <a:rPr kumimoji="0" lang="de-DE" sz="1100" b="0" i="0" u="none" strike="noStrike" cap="none" normalizeH="0" baseline="0" dirty="0" smtClean="0">
                <a:ln>
                  <a:noFill/>
                </a:ln>
                <a:solidFill>
                  <a:schemeClr val="bg1"/>
                </a:solidFill>
                <a:effectLst/>
                <a:latin typeface="Calibri"/>
                <a:ea typeface="Calibri" pitchFamily="34" charset="0"/>
                <a:cs typeface="Times New Roman" pitchFamily="18" charset="0"/>
              </a:rPr>
              <a:t>…</a:t>
            </a:r>
            <a:r>
              <a:rPr kumimoji="0" lang="de-DE" sz="1100" b="0" i="0" u="none" strike="noStrike" cap="none" normalizeH="0" baseline="0" dirty="0" smtClean="0">
                <a:ln>
                  <a:noFill/>
                </a:ln>
                <a:solidFill>
                  <a:schemeClr val="bg1"/>
                </a:solidFill>
                <a:effectLst/>
                <a:latin typeface="Calligraph421 BT" pitchFamily="66" charset="0"/>
                <a:ea typeface="Calibri" pitchFamily="34" charset="0"/>
                <a:cs typeface="Times New Roman" pitchFamily="18" charset="0"/>
              </a:rPr>
              <a:t>und ob ich schon wanderte im finsteren Tal </a:t>
            </a:r>
            <a:r>
              <a:rPr kumimoji="0" lang="de-DE" sz="1100" b="0" i="0" u="none" strike="noStrike" cap="none" normalizeH="0" baseline="0" dirty="0" smtClean="0">
                <a:ln>
                  <a:noFill/>
                </a:ln>
                <a:solidFill>
                  <a:schemeClr val="bg1"/>
                </a:solidFill>
                <a:effectLst/>
                <a:latin typeface="Calibri"/>
                <a:ea typeface="Calibri" pitchFamily="34" charset="0"/>
                <a:cs typeface="Times New Roman" pitchFamily="18" charset="0"/>
              </a:rPr>
              <a:t>…</a:t>
            </a:r>
            <a:r>
              <a:rPr kumimoji="0" lang="de-DE" sz="1100" b="0" i="0" u="none" strike="noStrike" cap="none" normalizeH="0" baseline="0" dirty="0" smtClean="0">
                <a:ln>
                  <a:noFill/>
                </a:ln>
                <a:solidFill>
                  <a:schemeClr val="bg1"/>
                </a:solidFill>
                <a:effectLst/>
                <a:latin typeface="Calligraph421 BT" pitchFamily="66" charset="0"/>
                <a:ea typeface="Calibri" pitchFamily="34" charset="0"/>
                <a:cs typeface="Times New Roman" pitchFamily="18" charset="0"/>
              </a:rPr>
              <a:t>)</a:t>
            </a:r>
            <a:endParaRPr kumimoji="0" lang="de-DE" sz="600" b="0" i="0" u="none" strike="noStrike" cap="none" normalizeH="0" baseline="0" dirty="0" smtClean="0">
              <a:ln>
                <a:noFill/>
              </a:ln>
              <a:solidFill>
                <a:schemeClr val="bg1"/>
              </a:solidFill>
              <a:effectLst/>
              <a:latin typeface="Arial" pitchFamily="34" charset="0"/>
            </a:endParaRPr>
          </a:p>
        </p:txBody>
      </p:sp>
    </p:spTree>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8508</Words>
  <Application>Microsoft Office PowerPoint</Application>
  <PresentationFormat>A4-Papier (210x297 mm)</PresentationFormat>
  <Paragraphs>1068</Paragraphs>
  <Slides>50</Slides>
  <Notes>2</Notes>
  <HiddenSlides>0</HiddenSlides>
  <MMClips>0</MMClips>
  <ScaleCrop>false</ScaleCrop>
  <HeadingPairs>
    <vt:vector size="4" baseType="variant">
      <vt:variant>
        <vt:lpstr>Design</vt:lpstr>
      </vt:variant>
      <vt:variant>
        <vt:i4>1</vt:i4>
      </vt:variant>
      <vt:variant>
        <vt:lpstr>Folientitel</vt:lpstr>
      </vt:variant>
      <vt:variant>
        <vt:i4>50</vt:i4>
      </vt:variant>
    </vt:vector>
  </HeadingPairs>
  <TitlesOfParts>
    <vt:vector size="51" baseType="lpstr">
      <vt:lpstr>Larissa-Design</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lpstr>Folie 32</vt:lpstr>
      <vt:lpstr>Folie 33</vt:lpstr>
      <vt:lpstr>Folie 34</vt:lpstr>
      <vt:lpstr>Folie 35</vt:lpstr>
      <vt:lpstr>Folie 36</vt:lpstr>
      <vt:lpstr>Folie 37</vt:lpstr>
      <vt:lpstr>Folie 38</vt:lpstr>
      <vt:lpstr>Folie 39</vt:lpstr>
      <vt:lpstr>Folie 40</vt:lpstr>
      <vt:lpstr>Folie 41</vt:lpstr>
      <vt:lpstr>Folie 42</vt:lpstr>
      <vt:lpstr>Folie 43</vt:lpstr>
      <vt:lpstr>Folie 44</vt:lpstr>
      <vt:lpstr>Folie 45</vt:lpstr>
      <vt:lpstr>Folie 46</vt:lpstr>
      <vt:lpstr>Folie 47</vt:lpstr>
      <vt:lpstr>Folie 48</vt:lpstr>
      <vt:lpstr>Folie 49</vt:lpstr>
      <vt:lpstr>Folie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Armin Brech</dc:creator>
  <cp:lastModifiedBy>Armin Brech</cp:lastModifiedBy>
  <cp:revision>311</cp:revision>
  <dcterms:created xsi:type="dcterms:W3CDTF">2012-01-14T16:15:46Z</dcterms:created>
  <dcterms:modified xsi:type="dcterms:W3CDTF">2015-12-24T01:14:55Z</dcterms:modified>
</cp:coreProperties>
</file>